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8" r:id="rId5"/>
  </p:sldMasterIdLst>
  <p:notesMasterIdLst>
    <p:notesMasterId r:id="rId15"/>
  </p:notesMasterIdLst>
  <p:sldIdLst>
    <p:sldId id="262" r:id="rId6"/>
    <p:sldId id="268" r:id="rId7"/>
    <p:sldId id="278" r:id="rId8"/>
    <p:sldId id="4971" r:id="rId9"/>
    <p:sldId id="288" r:id="rId10"/>
    <p:sldId id="4969" r:id="rId11"/>
    <p:sldId id="4970" r:id="rId12"/>
    <p:sldId id="289" r:id="rId13"/>
    <p:sldId id="28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D698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85EC2-3D39-4CA7-981A-68B72482BFF4}" type="datetimeFigureOut">
              <a:rPr lang="nl-NL" smtClean="0"/>
              <a:t>2-9-2024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C4D09-DEF0-48D6-AC92-EE9A28E07E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6972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4D09-DEF0-48D6-AC92-EE9A28E07EE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30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4D09-DEF0-48D6-AC92-EE9A28E07EE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95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4D09-DEF0-48D6-AC92-EE9A28E07EE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6296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4D09-DEF0-48D6-AC92-EE9A28E07EE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875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4D09-DEF0-48D6-AC92-EE9A28E07EE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7648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6C4D09-DEF0-48D6-AC92-EE9A28E07EE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49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Open Sans Bold" charset="0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38050" cy="36512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b="1" i="0">
                <a:solidFill>
                  <a:srgbClr val="F9962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D0AF616-16EC-CE47-9D4D-4A845CBBBE72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56350"/>
            <a:ext cx="10332000" cy="365125"/>
          </a:xfrm>
          <a:prstGeom prst="rect">
            <a:avLst/>
          </a:prstGeom>
        </p:spPr>
        <p:txBody>
          <a:bodyPr lIns="0" anchor="ctr"/>
          <a:lstStyle>
            <a:lvl1pPr>
              <a:defRPr sz="800" b="0" i="1">
                <a:solidFill>
                  <a:schemeClr val="bg1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4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24AA4EC4-3FBA-20B6-A959-7942AC0D68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0" y="4368000"/>
            <a:ext cx="6336000" cy="9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Tussentitelpagina met </a:t>
            </a:r>
            <a:r>
              <a:rPr lang="nl-NL" dirty="0" err="1"/>
              <a:t>quam</a:t>
            </a:r>
            <a:r>
              <a:rPr lang="nl-NL" dirty="0"/>
              <a:t> quo </a:t>
            </a:r>
            <a:r>
              <a:rPr lang="nl-NL" dirty="0" err="1"/>
              <a:t>ommolupta</a:t>
            </a:r>
            <a:endParaRPr lang="nl-NL" dirty="0"/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D9214006-BBD0-E755-388D-B6F00F528902}"/>
              </a:ext>
            </a:extLst>
          </p:cNvPr>
          <p:cNvCxnSpPr>
            <a:cxnSpLocks/>
          </p:cNvCxnSpPr>
          <p:nvPr userDrawn="1"/>
        </p:nvCxnSpPr>
        <p:spPr>
          <a:xfrm>
            <a:off x="4896001" y="5667324"/>
            <a:ext cx="12986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ep 1">
            <a:extLst>
              <a:ext uri="{FF2B5EF4-FFF2-40B4-BE49-F238E27FC236}">
                <a16:creationId xmlns:a16="http://schemas.microsoft.com/office/drawing/2014/main" id="{BF428DC3-0F32-07AA-51DB-AE9170FE847A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857232"/>
            <a:chExt cx="760667" cy="180000"/>
          </a:xfrm>
        </p:grpSpPr>
        <p:grpSp>
          <p:nvGrpSpPr>
            <p:cNvPr id="20" name="Graphic 28">
              <a:extLst>
                <a:ext uri="{FF2B5EF4-FFF2-40B4-BE49-F238E27FC236}">
                  <a16:creationId xmlns:a16="http://schemas.microsoft.com/office/drawing/2014/main" id="{91B6FF3A-CBAD-8A12-874E-152E524AB0E1}"/>
                </a:ext>
              </a:extLst>
            </p:cNvPr>
            <p:cNvGrpSpPr/>
            <p:nvPr userDrawn="1"/>
          </p:nvGrpSpPr>
          <p:grpSpPr>
            <a:xfrm>
              <a:off x="8292974" y="4906114"/>
              <a:ext cx="492575" cy="97679"/>
              <a:chOff x="409818" y="299356"/>
              <a:chExt cx="551005" cy="109266"/>
            </a:xfrm>
            <a:solidFill>
              <a:schemeClr val="bg1"/>
            </a:solidFill>
          </p:grpSpPr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C41A702B-30BD-9276-FD31-F4581C65F86A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grpFill/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8755B776-80AB-3453-C0F6-ECEFA684F5E8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grpFill/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3ADD59BD-5C38-DAD8-99BA-72BA32B6588F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grpFill/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28" name="Vrije vorm 27">
                <a:extLst>
                  <a:ext uri="{FF2B5EF4-FFF2-40B4-BE49-F238E27FC236}">
                    <a16:creationId xmlns:a16="http://schemas.microsoft.com/office/drawing/2014/main" id="{2DDDE6CF-CE34-29A9-214F-1F69E31BA999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grpFill/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9" name="Vrije vorm 28">
                <a:extLst>
                  <a:ext uri="{FF2B5EF4-FFF2-40B4-BE49-F238E27FC236}">
                    <a16:creationId xmlns:a16="http://schemas.microsoft.com/office/drawing/2014/main" id="{170B4406-8CFF-CBDB-961D-9E01D9EC556B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grpFill/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21" name="Graphic 28">
              <a:extLst>
                <a:ext uri="{FF2B5EF4-FFF2-40B4-BE49-F238E27FC236}">
                  <a16:creationId xmlns:a16="http://schemas.microsoft.com/office/drawing/2014/main" id="{DDCC9244-6179-333A-357E-F4C9848FB498}"/>
                </a:ext>
              </a:extLst>
            </p:cNvPr>
            <p:cNvGrpSpPr/>
            <p:nvPr userDrawn="1"/>
          </p:nvGrpSpPr>
          <p:grpSpPr>
            <a:xfrm>
              <a:off x="8024882" y="4857232"/>
              <a:ext cx="208338" cy="180000"/>
              <a:chOff x="109924" y="244676"/>
              <a:chExt cx="233052" cy="201352"/>
            </a:xfrm>
            <a:solidFill>
              <a:schemeClr val="bg1"/>
            </a:solidFill>
          </p:grpSpPr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696212E1-595C-0EF0-CE13-1B23C4FB2226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grpFill/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88F63DDC-2C15-F1E3-CFF6-FF254CABCA8B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grpFill/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13F1AC55-0666-907E-D9CD-95C3D2E4103F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grpFill/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4" name="Tijdelijke aanduiding voor afbeelding 13">
            <a:extLst>
              <a:ext uri="{FF2B5EF4-FFF2-40B4-BE49-F238E27FC236}">
                <a16:creationId xmlns:a16="http://schemas.microsoft.com/office/drawing/2014/main" id="{A614B310-253A-F0AD-06B3-A70B2AAF7B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9143999 w 9144000"/>
              <a:gd name="connsiteY3" fmla="*/ 5143500 h 5143500"/>
              <a:gd name="connsiteX4" fmla="*/ 9143999 w 9144000"/>
              <a:gd name="connsiteY4" fmla="*/ 2095500 h 5143500"/>
              <a:gd name="connsiteX5" fmla="*/ 0 w 9144000"/>
              <a:gd name="connsiteY5" fmla="*/ 370776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9143999" y="5143500"/>
                </a:lnTo>
                <a:lnTo>
                  <a:pt x="9143999" y="2095500"/>
                </a:lnTo>
                <a:lnTo>
                  <a:pt x="0" y="3707765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nl-NL" dirty="0"/>
              <a:t>Plaats een afbeelding in dit kader via Invoegen -&gt; Open mediabank (helemaal rechtsboven).</a:t>
            </a:r>
            <a:br>
              <a:rPr lang="nl-NL" dirty="0"/>
            </a:br>
            <a:r>
              <a:rPr lang="nl-NL" dirty="0"/>
              <a:t>Of via Invoegen -&gt; afbeelding (kan ook via pictogram in het kader)</a:t>
            </a:r>
            <a:br>
              <a:rPr lang="nl-NL" dirty="0"/>
            </a:br>
            <a:r>
              <a:rPr lang="nl-NL" dirty="0"/>
              <a:t>Via Afbeeldingsindeling -&gt; bijsnijden kun je de positie wijzigen </a:t>
            </a:r>
            <a:br>
              <a:rPr lang="nl-NL" dirty="0"/>
            </a:br>
            <a:r>
              <a:rPr lang="nl-NL" dirty="0"/>
              <a:t>Deze knoppen vind je in het lint bovenaan je scherm. </a:t>
            </a:r>
            <a:br>
              <a:rPr lang="nl-NL" dirty="0"/>
            </a:br>
            <a:r>
              <a:rPr lang="nl-NL" dirty="0"/>
              <a:t>Afbeelding wijzigen? Knip eerst de huidige afbeelding!</a:t>
            </a:r>
          </a:p>
        </p:txBody>
      </p:sp>
      <p:sp>
        <p:nvSpPr>
          <p:cNvPr id="3" name="Tijdelijke aanduiding voor voettekst 21">
            <a:extLst>
              <a:ext uri="{FF2B5EF4-FFF2-40B4-BE49-F238E27FC236}">
                <a16:creationId xmlns:a16="http://schemas.microsoft.com/office/drawing/2014/main" id="{6F24027A-D1A9-CA06-661C-3E129840D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640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7A50C73-23E6-4831-6A85-CF0FB53A2958}"/>
              </a:ext>
            </a:extLst>
          </p:cNvPr>
          <p:cNvCxnSpPr>
            <a:cxnSpLocks/>
          </p:cNvCxnSpPr>
          <p:nvPr userDrawn="1"/>
        </p:nvCxnSpPr>
        <p:spPr>
          <a:xfrm>
            <a:off x="1680001" y="2064000"/>
            <a:ext cx="1295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9">
            <a:extLst>
              <a:ext uri="{FF2B5EF4-FFF2-40B4-BE49-F238E27FC236}">
                <a16:creationId xmlns:a16="http://schemas.microsoft.com/office/drawing/2014/main" id="{CB4E667B-E699-496D-D6F0-3979B7990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002" y="883066"/>
            <a:ext cx="9551999" cy="99491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Titel tekstslide, maximaal 2 regels</a:t>
            </a:r>
          </a:p>
        </p:txBody>
      </p:sp>
      <p:sp>
        <p:nvSpPr>
          <p:cNvPr id="11" name="Tijdelijke aanduiding voor tekst 23">
            <a:extLst>
              <a:ext uri="{FF2B5EF4-FFF2-40B4-BE49-F238E27FC236}">
                <a16:creationId xmlns:a16="http://schemas.microsoft.com/office/drawing/2014/main" id="{D1B234CF-8C1F-AF38-02FF-5DC07787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0003" y="2250016"/>
            <a:ext cx="9551999" cy="3648000"/>
          </a:xfrm>
          <a:prstGeom prst="rect">
            <a:avLst/>
          </a:prstGeom>
        </p:spPr>
        <p:txBody>
          <a:bodyPr lIns="0" tIns="0" rIns="0" bIns="0"/>
          <a:lstStyle>
            <a:lvl1pPr marL="239178" indent="-239178">
              <a:buSzPct val="80000"/>
              <a:tabLst/>
              <a:defRPr sz="2667" b="1" i="0">
                <a:latin typeface="Montserrat SemiBold" pitchFamily="2" charset="77"/>
              </a:defRPr>
            </a:lvl1pPr>
            <a:lvl2pPr marL="715415" indent="-241294">
              <a:buSzPct val="80000"/>
              <a:tabLst/>
              <a:defRPr sz="2133">
                <a:latin typeface="Montserrat" pitchFamily="2" charset="77"/>
              </a:defRPr>
            </a:lvl2pPr>
            <a:lvl3pPr marL="1191654" indent="-241294">
              <a:buSzPct val="80000"/>
              <a:tabLst/>
              <a:defRPr sz="2133">
                <a:latin typeface="Montserrat" pitchFamily="2" charset="77"/>
              </a:defRPr>
            </a:lvl3pPr>
            <a:lvl4pPr marL="1659425" indent="-234945">
              <a:buSzPct val="80000"/>
              <a:tabLst/>
              <a:defRPr sz="2133">
                <a:latin typeface="Montserrat" pitchFamily="2" charset="77"/>
              </a:defRPr>
            </a:lvl4pPr>
            <a:lvl5pPr marL="2135664" indent="-234945">
              <a:buSzPct val="80000"/>
              <a:tabLst/>
              <a:defRPr sz="2133">
                <a:latin typeface="Montserrat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CAEFD583-B3E9-5C42-AB52-DB288A7DA96B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17" name="Graphic 28">
              <a:extLst>
                <a:ext uri="{FF2B5EF4-FFF2-40B4-BE49-F238E27FC236}">
                  <a16:creationId xmlns:a16="http://schemas.microsoft.com/office/drawing/2014/main" id="{D151D4A5-3BC2-DDEF-48C7-C4F6A7408960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6529406F-209C-7C00-8D70-193C1CCF63D9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AECC9414-4D52-CEF8-1E9F-CB8710AC26FD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9AE59575-7CD1-55B2-9BF7-DD7342D57B2E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FFEAF328-3277-FB8C-DD14-19BDFD208968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7F043E45-4CB8-490B-4866-C3A2A7AB5595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18" name="Graphic 28">
              <a:extLst>
                <a:ext uri="{FF2B5EF4-FFF2-40B4-BE49-F238E27FC236}">
                  <a16:creationId xmlns:a16="http://schemas.microsoft.com/office/drawing/2014/main" id="{41D748BC-3771-F6A3-1E73-B01B5768705B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63275963-9434-EE86-3139-13ADA1B4B824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2E181C37-BEEB-F102-D199-7688B1472D4E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405ADC7B-2ACF-1AC7-8FEB-546CAE55DE5E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30" name="Vrije vorm 29">
            <a:extLst>
              <a:ext uri="{FF2B5EF4-FFF2-40B4-BE49-F238E27FC236}">
                <a16:creationId xmlns:a16="http://schemas.microsoft.com/office/drawing/2014/main" id="{2E1CDB4B-9C29-6ACF-C770-D37FA1BA269B}"/>
              </a:ext>
            </a:extLst>
          </p:cNvPr>
          <p:cNvSpPr/>
          <p:nvPr userDrawn="1"/>
        </p:nvSpPr>
        <p:spPr>
          <a:xfrm>
            <a:off x="1156728" y="1"/>
            <a:ext cx="4987273" cy="883233"/>
          </a:xfrm>
          <a:custGeom>
            <a:avLst/>
            <a:gdLst>
              <a:gd name="connsiteX0" fmla="*/ 322968 w 2796048"/>
              <a:gd name="connsiteY0" fmla="*/ 0 h 495173"/>
              <a:gd name="connsiteX1" fmla="*/ 0 w 2796048"/>
              <a:gd name="connsiteY1" fmla="*/ 495174 h 495173"/>
              <a:gd name="connsiteX2" fmla="*/ 2796049 w 2796048"/>
              <a:gd name="connsiteY2" fmla="*/ 0 h 495173"/>
              <a:gd name="connsiteX3" fmla="*/ 322968 w 2796048"/>
              <a:gd name="connsiteY3" fmla="*/ 0 h 49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048" h="495173">
                <a:moveTo>
                  <a:pt x="322968" y="0"/>
                </a:moveTo>
                <a:lnTo>
                  <a:pt x="0" y="495174"/>
                </a:lnTo>
                <a:lnTo>
                  <a:pt x="2796049" y="0"/>
                </a:lnTo>
                <a:lnTo>
                  <a:pt x="322968" y="0"/>
                </a:lnTo>
                <a:close/>
              </a:path>
            </a:pathLst>
          </a:custGeom>
          <a:solidFill>
            <a:srgbClr val="00AAEA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1" name="Vrije vorm 30">
            <a:extLst>
              <a:ext uri="{FF2B5EF4-FFF2-40B4-BE49-F238E27FC236}">
                <a16:creationId xmlns:a16="http://schemas.microsoft.com/office/drawing/2014/main" id="{99AC4391-C17C-590C-6F9A-45F9AEDADB8A}"/>
              </a:ext>
            </a:extLst>
          </p:cNvPr>
          <p:cNvSpPr/>
          <p:nvPr userDrawn="1"/>
        </p:nvSpPr>
        <p:spPr>
          <a:xfrm>
            <a:off x="1" y="883066"/>
            <a:ext cx="1156727" cy="1773053"/>
          </a:xfrm>
          <a:custGeom>
            <a:avLst/>
            <a:gdLst>
              <a:gd name="connsiteX0" fmla="*/ 0 w 648503"/>
              <a:gd name="connsiteY0" fmla="*/ 113856 h 994038"/>
              <a:gd name="connsiteX1" fmla="*/ 0 w 648503"/>
              <a:gd name="connsiteY1" fmla="*/ 994039 h 994038"/>
              <a:gd name="connsiteX2" fmla="*/ 648504 w 648503"/>
              <a:gd name="connsiteY2" fmla="*/ 0 h 994038"/>
              <a:gd name="connsiteX3" fmla="*/ 0 w 648503"/>
              <a:gd name="connsiteY3" fmla="*/ 113856 h 99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503" h="994038">
                <a:moveTo>
                  <a:pt x="0" y="113856"/>
                </a:moveTo>
                <a:lnTo>
                  <a:pt x="0" y="994039"/>
                </a:lnTo>
                <a:lnTo>
                  <a:pt x="648504" y="0"/>
                </a:lnTo>
                <a:lnTo>
                  <a:pt x="0" y="113856"/>
                </a:lnTo>
                <a:close/>
              </a:path>
            </a:pathLst>
          </a:custGeom>
          <a:solidFill>
            <a:srgbClr val="89D79B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" name="Vrije vorm 1">
            <a:extLst>
              <a:ext uri="{FF2B5EF4-FFF2-40B4-BE49-F238E27FC236}">
                <a16:creationId xmlns:a16="http://schemas.microsoft.com/office/drawing/2014/main" id="{25352E9F-43F1-9513-4550-85E49FC4B45D}"/>
              </a:ext>
            </a:extLst>
          </p:cNvPr>
          <p:cNvSpPr/>
          <p:nvPr userDrawn="1"/>
        </p:nvSpPr>
        <p:spPr>
          <a:xfrm>
            <a:off x="1" y="0"/>
            <a:ext cx="1732801" cy="1086149"/>
          </a:xfrm>
          <a:custGeom>
            <a:avLst/>
            <a:gdLst>
              <a:gd name="connsiteX0" fmla="*/ 0 w 971472"/>
              <a:gd name="connsiteY0" fmla="*/ 0 h 608935"/>
              <a:gd name="connsiteX1" fmla="*/ 0 w 971472"/>
              <a:gd name="connsiteY1" fmla="*/ 608935 h 608935"/>
              <a:gd name="connsiteX2" fmla="*/ 648504 w 971472"/>
              <a:gd name="connsiteY2" fmla="*/ 495174 h 608935"/>
              <a:gd name="connsiteX3" fmla="*/ 971472 w 971472"/>
              <a:gd name="connsiteY3" fmla="*/ 0 h 608935"/>
              <a:gd name="connsiteX4" fmla="*/ 0 w 971472"/>
              <a:gd name="connsiteY4" fmla="*/ 0 h 60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72" h="608935">
                <a:moveTo>
                  <a:pt x="0" y="0"/>
                </a:moveTo>
                <a:lnTo>
                  <a:pt x="0" y="608935"/>
                </a:lnTo>
                <a:lnTo>
                  <a:pt x="648504" y="495174"/>
                </a:lnTo>
                <a:lnTo>
                  <a:pt x="9714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" name="Tijdelijke aanduiding voor voettekst 21">
            <a:extLst>
              <a:ext uri="{FF2B5EF4-FFF2-40B4-BE49-F238E27FC236}">
                <a16:creationId xmlns:a16="http://schemas.microsoft.com/office/drawing/2014/main" id="{370DA04A-752A-5FB2-BD67-E1FEB5A73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951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lide met afbeelding bov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8D700752-1AFE-6616-7BAA-90669104C67C}"/>
              </a:ext>
            </a:extLst>
          </p:cNvPr>
          <p:cNvCxnSpPr>
            <a:cxnSpLocks/>
          </p:cNvCxnSpPr>
          <p:nvPr userDrawn="1"/>
        </p:nvCxnSpPr>
        <p:spPr>
          <a:xfrm>
            <a:off x="1680003" y="2805305"/>
            <a:ext cx="1295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19">
            <a:extLst>
              <a:ext uri="{FF2B5EF4-FFF2-40B4-BE49-F238E27FC236}">
                <a16:creationId xmlns:a16="http://schemas.microsoft.com/office/drawing/2014/main" id="{BAA47EF4-4AEC-23B9-18F9-1DCA3B7AA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003" y="2172577"/>
            <a:ext cx="9551999" cy="4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Titel tekstslide</a:t>
            </a:r>
          </a:p>
        </p:txBody>
      </p: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5A950D54-C17A-991E-D877-B51A70B37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0003" y="2958035"/>
            <a:ext cx="9551999" cy="2939980"/>
          </a:xfrm>
          <a:prstGeom prst="rect">
            <a:avLst/>
          </a:prstGeom>
        </p:spPr>
        <p:txBody>
          <a:bodyPr lIns="0" tIns="0" rIns="0" bIns="0"/>
          <a:lstStyle>
            <a:lvl1pPr marL="239178" indent="-239178">
              <a:buSzPct val="80000"/>
              <a:tabLst/>
              <a:defRPr sz="2667" b="1" i="0">
                <a:latin typeface="Montserrat SemiBold" pitchFamily="2" charset="77"/>
              </a:defRPr>
            </a:lvl1pPr>
            <a:lvl2pPr marL="715415" indent="-241294">
              <a:buSzPct val="80000"/>
              <a:tabLst/>
              <a:defRPr sz="2133">
                <a:latin typeface="Montserrat" pitchFamily="2" charset="77"/>
              </a:defRPr>
            </a:lvl2pPr>
            <a:lvl3pPr marL="1191654" indent="-241294">
              <a:buSzPct val="80000"/>
              <a:tabLst/>
              <a:defRPr sz="2133">
                <a:latin typeface="Montserrat" pitchFamily="2" charset="77"/>
              </a:defRPr>
            </a:lvl3pPr>
            <a:lvl4pPr marL="1659425" indent="-234945">
              <a:buSzPct val="80000"/>
              <a:tabLst/>
              <a:defRPr sz="2133">
                <a:latin typeface="Montserrat" pitchFamily="2" charset="77"/>
              </a:defRPr>
            </a:lvl4pPr>
            <a:lvl5pPr marL="2135664" indent="-234945">
              <a:buSzPct val="80000"/>
              <a:tabLst/>
              <a:defRPr sz="2133">
                <a:latin typeface="Montserrat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22">
            <a:extLst>
              <a:ext uri="{FF2B5EF4-FFF2-40B4-BE49-F238E27FC236}">
                <a16:creationId xmlns:a16="http://schemas.microsoft.com/office/drawing/2014/main" id="{79B124D8-1B17-0EA1-4327-784A142F75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96" y="1"/>
            <a:ext cx="12198096" cy="2314689"/>
          </a:xfrm>
          <a:custGeom>
            <a:avLst/>
            <a:gdLst>
              <a:gd name="connsiteX0" fmla="*/ 0 w 9144000"/>
              <a:gd name="connsiteY0" fmla="*/ 0 h 1621717"/>
              <a:gd name="connsiteX1" fmla="*/ 9144000 w 9144000"/>
              <a:gd name="connsiteY1" fmla="*/ 0 h 1621717"/>
              <a:gd name="connsiteX2" fmla="*/ 9144000 w 9144000"/>
              <a:gd name="connsiteY2" fmla="*/ 9383 h 1621717"/>
              <a:gd name="connsiteX3" fmla="*/ 0 w 9144000"/>
              <a:gd name="connsiteY3" fmla="*/ 1621717 h 1621717"/>
              <a:gd name="connsiteX0" fmla="*/ 0 w 9144000"/>
              <a:gd name="connsiteY0" fmla="*/ 109729 h 1731446"/>
              <a:gd name="connsiteX1" fmla="*/ 9144000 w 9144000"/>
              <a:gd name="connsiteY1" fmla="*/ 0 h 1731446"/>
              <a:gd name="connsiteX2" fmla="*/ 9144000 w 9144000"/>
              <a:gd name="connsiteY2" fmla="*/ 109729 h 1731446"/>
              <a:gd name="connsiteX3" fmla="*/ 9144000 w 9144000"/>
              <a:gd name="connsiteY3" fmla="*/ 119112 h 1731446"/>
              <a:gd name="connsiteX4" fmla="*/ 0 w 9144000"/>
              <a:gd name="connsiteY4" fmla="*/ 1731446 h 1731446"/>
              <a:gd name="connsiteX5" fmla="*/ 0 w 9144000"/>
              <a:gd name="connsiteY5" fmla="*/ 109729 h 1731446"/>
              <a:gd name="connsiteX0" fmla="*/ 0 w 9148572"/>
              <a:gd name="connsiteY0" fmla="*/ 0 h 1736017"/>
              <a:gd name="connsiteX1" fmla="*/ 9148572 w 9148572"/>
              <a:gd name="connsiteY1" fmla="*/ 4571 h 1736017"/>
              <a:gd name="connsiteX2" fmla="*/ 9148572 w 9148572"/>
              <a:gd name="connsiteY2" fmla="*/ 114300 h 1736017"/>
              <a:gd name="connsiteX3" fmla="*/ 9148572 w 9148572"/>
              <a:gd name="connsiteY3" fmla="*/ 123683 h 1736017"/>
              <a:gd name="connsiteX4" fmla="*/ 4572 w 9148572"/>
              <a:gd name="connsiteY4" fmla="*/ 1736017 h 1736017"/>
              <a:gd name="connsiteX5" fmla="*/ 0 w 9148572"/>
              <a:gd name="connsiteY5" fmla="*/ 0 h 173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8572" h="1736017">
                <a:moveTo>
                  <a:pt x="0" y="0"/>
                </a:moveTo>
                <a:lnTo>
                  <a:pt x="9148572" y="4571"/>
                </a:lnTo>
                <a:lnTo>
                  <a:pt x="9148572" y="114300"/>
                </a:lnTo>
                <a:lnTo>
                  <a:pt x="9148572" y="123683"/>
                </a:lnTo>
                <a:lnTo>
                  <a:pt x="4572" y="1736017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tIns="4680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" pitchFamily="2" charset="77"/>
                <a:sym typeface="Wingdings" panose="05000000000000000000" pitchFamily="2" charset="2"/>
              </a:defRPr>
            </a:lvl1pPr>
          </a:lstStyle>
          <a:p>
            <a:r>
              <a:rPr lang="nl-NL" dirty="0"/>
              <a:t>Plaats een afbeelding in dit kader via Invoegen -&gt; Open mediabank (helemaal rechtsboven).</a:t>
            </a:r>
            <a:br>
              <a:rPr lang="nl-NL" dirty="0"/>
            </a:br>
            <a:r>
              <a:rPr lang="nl-NL" dirty="0"/>
              <a:t>Of via Invoegen -&gt; afbeelding (kan ook via pictogram in het kader)</a:t>
            </a:r>
            <a:br>
              <a:rPr lang="nl-NL" dirty="0"/>
            </a:br>
            <a:r>
              <a:rPr lang="nl-NL" dirty="0"/>
              <a:t>Via Afbeeldingsindeling -&gt; bijsnijden kun je de positie wijzigen </a:t>
            </a:r>
            <a:br>
              <a:rPr lang="nl-NL" dirty="0"/>
            </a:br>
            <a:r>
              <a:rPr lang="nl-NL" dirty="0"/>
              <a:t>Deze knoppen vind je in het lint bovenaan je scherm. </a:t>
            </a:r>
            <a:br>
              <a:rPr lang="nl-NL" dirty="0"/>
            </a:br>
            <a:r>
              <a:rPr lang="nl-NL" dirty="0"/>
              <a:t>Afbeelding wijzigen? Knip eerst de huidige afbeelding!</a:t>
            </a:r>
          </a:p>
          <a:p>
            <a:endParaRPr lang="nl-NL" dirty="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1C5B34AC-9FD6-CF3B-763A-32A3B1630E4B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7" name="Graphic 28">
              <a:extLst>
                <a:ext uri="{FF2B5EF4-FFF2-40B4-BE49-F238E27FC236}">
                  <a16:creationId xmlns:a16="http://schemas.microsoft.com/office/drawing/2014/main" id="{68EFE9FF-2F98-FF10-E7D9-18626EA7CF6F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00FEDDD5-CBAE-9F5E-FD89-037C8C6A596B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F6420059-08AB-D59C-6945-78BDE2E86E75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74B800BD-0D15-B404-852E-D6944AFE5D37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EF722593-A14E-D5BD-807E-B73799863986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42623D39-245E-D4EB-523E-CD0D5581F41B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8" name="Graphic 28">
              <a:extLst>
                <a:ext uri="{FF2B5EF4-FFF2-40B4-BE49-F238E27FC236}">
                  <a16:creationId xmlns:a16="http://schemas.microsoft.com/office/drawing/2014/main" id="{6F3028BE-2A43-1D52-3FC2-7B4231713C4A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69565877-FA62-FECD-3125-78C9113507D5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38AD9ECA-02B5-E331-BDBE-F3EE595EA32E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34A01506-0BE1-89E9-27F5-E679CA07FC18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18" name="Tijdelijke aanduiding voor voettekst 21">
            <a:extLst>
              <a:ext uri="{FF2B5EF4-FFF2-40B4-BE49-F238E27FC236}">
                <a16:creationId xmlns:a16="http://schemas.microsoft.com/office/drawing/2014/main" id="{B3F49B06-CDBC-FE9E-1C03-28E62A1898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58712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lide met 2 afbeelding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BFC78C62-9203-6E26-1C6C-A95DF2775152}"/>
              </a:ext>
            </a:extLst>
          </p:cNvPr>
          <p:cNvCxnSpPr>
            <a:cxnSpLocks/>
          </p:cNvCxnSpPr>
          <p:nvPr userDrawn="1"/>
        </p:nvCxnSpPr>
        <p:spPr>
          <a:xfrm>
            <a:off x="6648000" y="1892693"/>
            <a:ext cx="12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tekst 23">
            <a:extLst>
              <a:ext uri="{FF2B5EF4-FFF2-40B4-BE49-F238E27FC236}">
                <a16:creationId xmlns:a16="http://schemas.microsoft.com/office/drawing/2014/main" id="{2579BB5C-DDCC-C03C-EBAD-EDC10CB131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8000" y="2081464"/>
            <a:ext cx="4531200" cy="40193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80000"/>
              <a:buNone/>
              <a:tabLst/>
              <a:defRPr sz="2133" b="0" i="0">
                <a:latin typeface="Montserrat" pitchFamily="2" charset="77"/>
              </a:defRPr>
            </a:lvl1pPr>
            <a:lvl2pPr marL="474121" indent="0">
              <a:buSzPct val="80000"/>
              <a:buNone/>
              <a:tabLst/>
              <a:defRPr sz="2133" b="0" i="0">
                <a:latin typeface="Montserrat" pitchFamily="2" charset="77"/>
              </a:defRPr>
            </a:lvl2pPr>
            <a:lvl3pPr marL="950360" indent="0">
              <a:buSzPct val="80000"/>
              <a:buNone/>
              <a:tabLst/>
              <a:defRPr sz="2133" b="0" i="0">
                <a:latin typeface="Montserrat" pitchFamily="2" charset="77"/>
              </a:defRPr>
            </a:lvl3pPr>
            <a:lvl4pPr marL="1424480" indent="0">
              <a:buSzPct val="80000"/>
              <a:buNone/>
              <a:tabLst/>
              <a:defRPr sz="2133" b="0" i="0">
                <a:latin typeface="Montserrat" pitchFamily="2" charset="77"/>
              </a:defRPr>
            </a:lvl4pPr>
            <a:lvl5pPr marL="1900719" indent="0">
              <a:buSzPct val="80000"/>
              <a:buNone/>
              <a:tabLst/>
              <a:defRPr sz="2133" b="0" i="0">
                <a:latin typeface="Montserrat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7" name="Graphic 35">
            <a:extLst>
              <a:ext uri="{FF2B5EF4-FFF2-40B4-BE49-F238E27FC236}">
                <a16:creationId xmlns:a16="http://schemas.microsoft.com/office/drawing/2014/main" id="{93E4986E-8DFD-CCFC-881F-2672C1A47543}"/>
              </a:ext>
            </a:extLst>
          </p:cNvPr>
          <p:cNvSpPr/>
          <p:nvPr/>
        </p:nvSpPr>
        <p:spPr>
          <a:xfrm>
            <a:off x="3124416" y="5249688"/>
            <a:ext cx="3010947" cy="346201"/>
          </a:xfrm>
          <a:custGeom>
            <a:avLst/>
            <a:gdLst>
              <a:gd name="connsiteX0" fmla="*/ 2190179 w 2258210"/>
              <a:gd name="connsiteY0" fmla="*/ 78867 h 259651"/>
              <a:gd name="connsiteX1" fmla="*/ 2258211 w 2258210"/>
              <a:gd name="connsiteY1" fmla="*/ 0 h 259651"/>
              <a:gd name="connsiteX2" fmla="*/ 2258211 w 2258210"/>
              <a:gd name="connsiteY2" fmla="*/ 259652 h 259651"/>
              <a:gd name="connsiteX3" fmla="*/ 0 w 2258210"/>
              <a:gd name="connsiteY3" fmla="*/ 259652 h 25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10" h="259651">
                <a:moveTo>
                  <a:pt x="2190179" y="78867"/>
                </a:moveTo>
                <a:lnTo>
                  <a:pt x="2258211" y="0"/>
                </a:lnTo>
                <a:lnTo>
                  <a:pt x="2258211" y="259652"/>
                </a:lnTo>
                <a:lnTo>
                  <a:pt x="0" y="259652"/>
                </a:lnTo>
              </a:path>
            </a:pathLst>
          </a:custGeom>
          <a:noFill/>
          <a:ln w="63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3256F439-E390-FEC5-A2CA-2A74F95EA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0363" y="5821680"/>
            <a:ext cx="3014784" cy="27912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>
                <a:latin typeface="Montserrat" pitchFamily="2" charset="77"/>
              </a:defRPr>
            </a:lvl1pPr>
            <a:lvl2pPr marL="609585" indent="0">
              <a:buNone/>
              <a:defRPr sz="933">
                <a:latin typeface="Montserrat" pitchFamily="2" charset="77"/>
              </a:defRPr>
            </a:lvl2pPr>
            <a:lvl3pPr marL="1219170" indent="0">
              <a:buNone/>
              <a:defRPr sz="933">
                <a:latin typeface="Montserrat" pitchFamily="2" charset="77"/>
              </a:defRPr>
            </a:lvl3pPr>
            <a:lvl4pPr marL="1828754" indent="0">
              <a:buNone/>
              <a:defRPr sz="933">
                <a:latin typeface="Montserrat" pitchFamily="2" charset="77"/>
              </a:defRPr>
            </a:lvl4pPr>
            <a:lvl5pPr marL="2438339" indent="0">
              <a:buNone/>
              <a:defRPr sz="933">
                <a:latin typeface="Montserrat" pitchFamily="2" charset="77"/>
              </a:defRPr>
            </a:lvl5pPr>
          </a:lstStyle>
          <a:p>
            <a:r>
              <a:rPr lang="nl-NL" dirty="0">
                <a:effectLst/>
                <a:latin typeface="Montserrat" pitchFamily="2" charset="77"/>
              </a:rPr>
              <a:t>FOTO BIJSCHRIFTJE KAN</a:t>
            </a:r>
          </a:p>
          <a:p>
            <a:r>
              <a:rPr lang="nl-NL" dirty="0">
                <a:effectLst/>
                <a:latin typeface="Montserrat" pitchFamily="2" charset="77"/>
              </a:rPr>
              <a:t>OVER MEERDERE  REGELS</a:t>
            </a:r>
          </a:p>
        </p:txBody>
      </p:sp>
      <p:sp>
        <p:nvSpPr>
          <p:cNvPr id="4" name="Tijdelijke aanduiding voor afbeelding 26">
            <a:extLst>
              <a:ext uri="{FF2B5EF4-FFF2-40B4-BE49-F238E27FC236}">
                <a16:creationId xmlns:a16="http://schemas.microsoft.com/office/drawing/2014/main" id="{85B7B64B-50DA-F46C-7408-58D1E011E8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23616" cy="5865600"/>
          </a:xfrm>
          <a:custGeom>
            <a:avLst/>
            <a:gdLst>
              <a:gd name="connsiteX0" fmla="*/ 0 w 2267712"/>
              <a:gd name="connsiteY0" fmla="*/ 0 h 4399200"/>
              <a:gd name="connsiteX1" fmla="*/ 2267712 w 2267712"/>
              <a:gd name="connsiteY1" fmla="*/ 0 h 4399200"/>
              <a:gd name="connsiteX2" fmla="*/ 2267712 w 2267712"/>
              <a:gd name="connsiteY2" fmla="*/ 4003292 h 4399200"/>
              <a:gd name="connsiteX3" fmla="*/ 22405 w 2267712"/>
              <a:gd name="connsiteY3" fmla="*/ 4399200 h 4399200"/>
              <a:gd name="connsiteX4" fmla="*/ 0 w 2267712"/>
              <a:gd name="connsiteY4" fmla="*/ 4399200 h 43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2" h="4399200">
                <a:moveTo>
                  <a:pt x="0" y="0"/>
                </a:moveTo>
                <a:lnTo>
                  <a:pt x="2267712" y="0"/>
                </a:lnTo>
                <a:lnTo>
                  <a:pt x="2267712" y="4003292"/>
                </a:lnTo>
                <a:lnTo>
                  <a:pt x="22405" y="4399200"/>
                </a:lnTo>
                <a:lnTo>
                  <a:pt x="0" y="439920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nl-NL" dirty="0"/>
              <a:t>Plaats een afbeelding in dit kader via Invoegen -&gt; Open mediabank (helemaal rechtsboven).</a:t>
            </a:r>
            <a:br>
              <a:rPr lang="nl-NL" dirty="0"/>
            </a:br>
            <a:r>
              <a:rPr lang="nl-NL" dirty="0"/>
              <a:t>Of via Invoegen -&gt; afbeelding (kan ook via pictogram in het kader)</a:t>
            </a:r>
            <a:br>
              <a:rPr lang="nl-NL" dirty="0"/>
            </a:br>
            <a:r>
              <a:rPr lang="nl-NL" dirty="0"/>
              <a:t>Via Afbeeldingsindeling -&gt; bijsnijden kun je de positie wijzigen </a:t>
            </a:r>
            <a:br>
              <a:rPr lang="nl-NL" dirty="0"/>
            </a:br>
            <a:r>
              <a:rPr lang="nl-NL" dirty="0"/>
              <a:t>Deze knoppen vind je in het lint bovenaan je scherm. </a:t>
            </a:r>
            <a:br>
              <a:rPr lang="nl-NL" dirty="0"/>
            </a:br>
            <a:r>
              <a:rPr lang="nl-NL" dirty="0"/>
              <a:t>Afbeelding wijzigen? Knip eerst de huidige afbeelding!</a:t>
            </a:r>
          </a:p>
          <a:p>
            <a:endParaRPr lang="nl-NL" dirty="0"/>
          </a:p>
        </p:txBody>
      </p:sp>
      <p:sp>
        <p:nvSpPr>
          <p:cNvPr id="5" name="Tijdelijke aanduiding voor afbeelding 29">
            <a:extLst>
              <a:ext uri="{FF2B5EF4-FFF2-40B4-BE49-F238E27FC236}">
                <a16:creationId xmlns:a16="http://schemas.microsoft.com/office/drawing/2014/main" id="{51DAC610-8C8B-A8A8-E834-88211447386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24416" y="0"/>
            <a:ext cx="3014784" cy="5319949"/>
          </a:xfrm>
          <a:custGeom>
            <a:avLst/>
            <a:gdLst>
              <a:gd name="connsiteX0" fmla="*/ 0 w 2261088"/>
              <a:gd name="connsiteY0" fmla="*/ 0 h 3989962"/>
              <a:gd name="connsiteX1" fmla="*/ 2261088 w 2261088"/>
              <a:gd name="connsiteY1" fmla="*/ 0 h 3989962"/>
              <a:gd name="connsiteX2" fmla="*/ 2261088 w 2261088"/>
              <a:gd name="connsiteY2" fmla="*/ 3591271 h 3989962"/>
              <a:gd name="connsiteX3" fmla="*/ 0 w 2261088"/>
              <a:gd name="connsiteY3" fmla="*/ 3989962 h 398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1088" h="3989962">
                <a:moveTo>
                  <a:pt x="0" y="0"/>
                </a:moveTo>
                <a:lnTo>
                  <a:pt x="2261088" y="0"/>
                </a:lnTo>
                <a:lnTo>
                  <a:pt x="2261088" y="3591271"/>
                </a:lnTo>
                <a:lnTo>
                  <a:pt x="0" y="3989962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nl-NL" dirty="0"/>
              <a:t>Plaats een afbeelding in dit kader via Invoegen -&gt; Open mediabank (helemaal rechtsboven).</a:t>
            </a:r>
            <a:br>
              <a:rPr lang="nl-NL" dirty="0"/>
            </a:br>
            <a:r>
              <a:rPr lang="nl-NL" dirty="0"/>
              <a:t>Of via Invoegen -&gt; afbeelding (kan ook via pictogram in het kader)</a:t>
            </a:r>
            <a:br>
              <a:rPr lang="nl-NL" dirty="0"/>
            </a:br>
            <a:r>
              <a:rPr lang="nl-NL" dirty="0"/>
              <a:t>Via Afbeeldingsindeling -&gt; bijsnijden kun je de positie wijzigen </a:t>
            </a:r>
            <a:br>
              <a:rPr lang="nl-NL" dirty="0"/>
            </a:br>
            <a:r>
              <a:rPr lang="nl-NL" dirty="0"/>
              <a:t>Deze knoppen vind je in het lint bovenaan je scherm. </a:t>
            </a:r>
            <a:br>
              <a:rPr lang="nl-NL" dirty="0"/>
            </a:br>
            <a:r>
              <a:rPr lang="nl-NL" dirty="0"/>
              <a:t>Afbeelding wijzigen? Knip eerst de huidige afbeelding!</a:t>
            </a:r>
          </a:p>
          <a:p>
            <a:endParaRPr lang="nl-NL" dirty="0"/>
          </a:p>
        </p:txBody>
      </p:sp>
      <p:sp>
        <p:nvSpPr>
          <p:cNvPr id="6" name="Titel 13">
            <a:extLst>
              <a:ext uri="{FF2B5EF4-FFF2-40B4-BE49-F238E27FC236}">
                <a16:creationId xmlns:a16="http://schemas.microsoft.com/office/drawing/2014/main" id="{D81ACA6B-3FF7-0077-7FA5-2B3EB75A4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8000" y="845340"/>
            <a:ext cx="4531200" cy="93785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spcAft>
                <a:spcPts val="0"/>
              </a:spcAft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Titel tekstslide</a:t>
            </a:r>
            <a:br>
              <a:rPr lang="nl-NL" dirty="0"/>
            </a:br>
            <a:r>
              <a:rPr lang="nl-NL" dirty="0">
                <a:effectLst/>
                <a:latin typeface="Montserrat Light" pitchFamily="2" charset="77"/>
              </a:rPr>
              <a:t>met twee foto’s</a:t>
            </a:r>
            <a:endParaRPr lang="nl-NL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2902A539-E9AA-CC2B-FA1E-983CDD83CC25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3" name="Graphic 28">
              <a:extLst>
                <a:ext uri="{FF2B5EF4-FFF2-40B4-BE49-F238E27FC236}">
                  <a16:creationId xmlns:a16="http://schemas.microsoft.com/office/drawing/2014/main" id="{A4085707-57AC-4290-5486-1688F38A47FE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39AD47D9-37DA-5232-3DFC-4EE5A2D0A812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517EE82B-990A-587B-F714-4CECE7F44000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46C7FEE8-CB6C-9939-3A31-6BD27A74B988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4A8A0B76-991A-CC22-CCED-0DA3DC328C08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66FCBB86-A066-9522-206A-0E73EC784548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7" name="Graphic 28">
              <a:extLst>
                <a:ext uri="{FF2B5EF4-FFF2-40B4-BE49-F238E27FC236}">
                  <a16:creationId xmlns:a16="http://schemas.microsoft.com/office/drawing/2014/main" id="{5B45E791-C850-24C3-1E6D-C8CD94760C79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F1BB1AD6-B67D-EF62-21D8-053BA2BB0D6C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549F45A8-4FB0-80B0-BC18-262929F5AA5D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04892F2D-4EBC-D44A-5F5F-C0DB04EC3F75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17" name="Tijdelijke aanduiding voor voettekst 21">
            <a:extLst>
              <a:ext uri="{FF2B5EF4-FFF2-40B4-BE49-F238E27FC236}">
                <a16:creationId xmlns:a16="http://schemas.microsoft.com/office/drawing/2014/main" id="{14204C5B-4538-B02B-B622-5D53F6932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587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lide met 1 smalle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BFC78C62-9203-6E26-1C6C-A95DF2775152}"/>
              </a:ext>
            </a:extLst>
          </p:cNvPr>
          <p:cNvCxnSpPr>
            <a:cxnSpLocks/>
          </p:cNvCxnSpPr>
          <p:nvPr userDrawn="1"/>
        </p:nvCxnSpPr>
        <p:spPr>
          <a:xfrm>
            <a:off x="3528000" y="1973376"/>
            <a:ext cx="12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jdelijke aanduiding voor tekst 23">
            <a:extLst>
              <a:ext uri="{FF2B5EF4-FFF2-40B4-BE49-F238E27FC236}">
                <a16:creationId xmlns:a16="http://schemas.microsoft.com/office/drawing/2014/main" id="{2579BB5C-DDCC-C03C-EBAD-EDC10CB131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8000" y="2210389"/>
            <a:ext cx="7651200" cy="3890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80000"/>
              <a:buNone/>
              <a:tabLst/>
              <a:defRPr sz="2133" b="0" i="0">
                <a:latin typeface="Montserrat" pitchFamily="2" charset="77"/>
              </a:defRPr>
            </a:lvl1pPr>
            <a:lvl2pPr marL="474121" indent="0">
              <a:buSzPct val="80000"/>
              <a:buNone/>
              <a:tabLst/>
              <a:defRPr sz="2133" b="0" i="0">
                <a:latin typeface="Montserrat" pitchFamily="2" charset="77"/>
              </a:defRPr>
            </a:lvl2pPr>
            <a:lvl3pPr marL="950360" indent="0">
              <a:buSzPct val="80000"/>
              <a:buNone/>
              <a:tabLst/>
              <a:defRPr sz="2133" b="0" i="0">
                <a:latin typeface="Montserrat" pitchFamily="2" charset="77"/>
              </a:defRPr>
            </a:lvl3pPr>
            <a:lvl4pPr marL="1424480" indent="0">
              <a:buSzPct val="80000"/>
              <a:buNone/>
              <a:tabLst/>
              <a:defRPr sz="2133" b="0" i="0">
                <a:latin typeface="Montserrat" pitchFamily="2" charset="77"/>
              </a:defRPr>
            </a:lvl4pPr>
            <a:lvl5pPr marL="1900719" indent="0">
              <a:buSzPct val="80000"/>
              <a:buNone/>
              <a:tabLst/>
              <a:defRPr sz="2133" b="0" i="0">
                <a:latin typeface="Montserrat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9" name="Tijdelijke aanduiding voor tekst 38">
            <a:extLst>
              <a:ext uri="{FF2B5EF4-FFF2-40B4-BE49-F238E27FC236}">
                <a16:creationId xmlns:a16="http://schemas.microsoft.com/office/drawing/2014/main" id="{3256F439-E390-FEC5-A2CA-2A74F95EA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96461" y="5965379"/>
            <a:ext cx="1627156" cy="13542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>
                <a:latin typeface="Montserrat" pitchFamily="2" charset="77"/>
              </a:defRPr>
            </a:lvl1pPr>
            <a:lvl2pPr marL="609585" indent="0">
              <a:buNone/>
              <a:defRPr sz="933">
                <a:latin typeface="Montserrat" pitchFamily="2" charset="77"/>
              </a:defRPr>
            </a:lvl2pPr>
            <a:lvl3pPr marL="1219170" indent="0">
              <a:buNone/>
              <a:defRPr sz="933">
                <a:latin typeface="Montserrat" pitchFamily="2" charset="77"/>
              </a:defRPr>
            </a:lvl3pPr>
            <a:lvl4pPr marL="1828754" indent="0">
              <a:buNone/>
              <a:defRPr sz="933">
                <a:latin typeface="Montserrat" pitchFamily="2" charset="77"/>
              </a:defRPr>
            </a:lvl4pPr>
            <a:lvl5pPr marL="2438339" indent="0">
              <a:buNone/>
              <a:defRPr sz="933">
                <a:latin typeface="Montserrat" pitchFamily="2" charset="77"/>
              </a:defRPr>
            </a:lvl5pPr>
          </a:lstStyle>
          <a:p>
            <a:r>
              <a:rPr lang="nl-NL" dirty="0">
                <a:effectLst/>
                <a:latin typeface="Montserrat" pitchFamily="2" charset="77"/>
              </a:rPr>
              <a:t>FOTO BIJSCHRIFTJE KORT</a:t>
            </a:r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B8FA9FEB-186C-A13E-09CE-E39EB6775E6F}"/>
              </a:ext>
            </a:extLst>
          </p:cNvPr>
          <p:cNvSpPr/>
          <p:nvPr/>
        </p:nvSpPr>
        <p:spPr>
          <a:xfrm>
            <a:off x="1385147" y="5608537"/>
            <a:ext cx="1638469" cy="200451"/>
          </a:xfrm>
          <a:custGeom>
            <a:avLst/>
            <a:gdLst>
              <a:gd name="connsiteX0" fmla="*/ 876299 w 927100"/>
              <a:gd name="connsiteY0" fmla="*/ 74228 h 145766"/>
              <a:gd name="connsiteX1" fmla="*/ 927100 w 927100"/>
              <a:gd name="connsiteY1" fmla="*/ 0 h 145766"/>
              <a:gd name="connsiteX2" fmla="*/ 927100 w 927100"/>
              <a:gd name="connsiteY2" fmla="*/ 145766 h 145766"/>
              <a:gd name="connsiteX3" fmla="*/ 0 w 927100"/>
              <a:gd name="connsiteY3" fmla="*/ 145766 h 145766"/>
              <a:gd name="connsiteX0" fmla="*/ 1150619 w 1201420"/>
              <a:gd name="connsiteY0" fmla="*/ 74228 h 150338"/>
              <a:gd name="connsiteX1" fmla="*/ 1201420 w 1201420"/>
              <a:gd name="connsiteY1" fmla="*/ 0 h 150338"/>
              <a:gd name="connsiteX2" fmla="*/ 1201420 w 1201420"/>
              <a:gd name="connsiteY2" fmla="*/ 145766 h 150338"/>
              <a:gd name="connsiteX3" fmla="*/ 0 w 1201420"/>
              <a:gd name="connsiteY3" fmla="*/ 150338 h 150338"/>
              <a:gd name="connsiteX0" fmla="*/ 1178051 w 1228852"/>
              <a:gd name="connsiteY0" fmla="*/ 74228 h 150338"/>
              <a:gd name="connsiteX1" fmla="*/ 1228852 w 1228852"/>
              <a:gd name="connsiteY1" fmla="*/ 0 h 150338"/>
              <a:gd name="connsiteX2" fmla="*/ 1228852 w 1228852"/>
              <a:gd name="connsiteY2" fmla="*/ 145766 h 150338"/>
              <a:gd name="connsiteX3" fmla="*/ 0 w 1228852"/>
              <a:gd name="connsiteY3" fmla="*/ 150338 h 15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8852" h="150338">
                <a:moveTo>
                  <a:pt x="1178051" y="74228"/>
                </a:moveTo>
                <a:lnTo>
                  <a:pt x="1228852" y="0"/>
                </a:lnTo>
                <a:lnTo>
                  <a:pt x="1228852" y="145766"/>
                </a:lnTo>
                <a:lnTo>
                  <a:pt x="0" y="150338"/>
                </a:lnTo>
              </a:path>
            </a:pathLst>
          </a:custGeom>
          <a:noFill/>
          <a:ln w="471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" name="Tijdelijke aanduiding voor afbeelding 26">
            <a:extLst>
              <a:ext uri="{FF2B5EF4-FFF2-40B4-BE49-F238E27FC236}">
                <a16:creationId xmlns:a16="http://schemas.microsoft.com/office/drawing/2014/main" id="{3710F793-FB6F-4C1F-0464-2E5E5BD259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23616" cy="5865600"/>
          </a:xfrm>
          <a:custGeom>
            <a:avLst/>
            <a:gdLst>
              <a:gd name="connsiteX0" fmla="*/ 0 w 2267712"/>
              <a:gd name="connsiteY0" fmla="*/ 0 h 4399200"/>
              <a:gd name="connsiteX1" fmla="*/ 2267712 w 2267712"/>
              <a:gd name="connsiteY1" fmla="*/ 0 h 4399200"/>
              <a:gd name="connsiteX2" fmla="*/ 2267712 w 2267712"/>
              <a:gd name="connsiteY2" fmla="*/ 4003292 h 4399200"/>
              <a:gd name="connsiteX3" fmla="*/ 22405 w 2267712"/>
              <a:gd name="connsiteY3" fmla="*/ 4399200 h 4399200"/>
              <a:gd name="connsiteX4" fmla="*/ 0 w 2267712"/>
              <a:gd name="connsiteY4" fmla="*/ 4399200 h 43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12" h="4399200">
                <a:moveTo>
                  <a:pt x="0" y="0"/>
                </a:moveTo>
                <a:lnTo>
                  <a:pt x="2267712" y="0"/>
                </a:lnTo>
                <a:lnTo>
                  <a:pt x="2267712" y="4003292"/>
                </a:lnTo>
                <a:lnTo>
                  <a:pt x="22405" y="4399200"/>
                </a:lnTo>
                <a:lnTo>
                  <a:pt x="0" y="439920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nl-NL" dirty="0"/>
              <a:t>Plaats een afbeelding in dit kader via Invoegen -&gt; Open mediabank (helemaal rechtsboven).</a:t>
            </a:r>
            <a:br>
              <a:rPr lang="nl-NL" dirty="0"/>
            </a:br>
            <a:r>
              <a:rPr lang="nl-NL" dirty="0"/>
              <a:t>Of via Invoegen -&gt; afbeelding (kan ook via pictogram in het kader)</a:t>
            </a:r>
            <a:br>
              <a:rPr lang="nl-NL" dirty="0"/>
            </a:br>
            <a:r>
              <a:rPr lang="nl-NL" dirty="0"/>
              <a:t>Via Afbeeldingsindeling -&gt; bijsnijden kun je de positie wijzigen </a:t>
            </a:r>
            <a:br>
              <a:rPr lang="nl-NL" dirty="0"/>
            </a:br>
            <a:r>
              <a:rPr lang="nl-NL" dirty="0"/>
              <a:t>Deze knoppen vind je in het lint bovenaan je scherm. </a:t>
            </a:r>
            <a:br>
              <a:rPr lang="nl-NL" dirty="0"/>
            </a:br>
            <a:r>
              <a:rPr lang="nl-NL" dirty="0"/>
              <a:t>Afbeelding wijzigen? Knip eerst de huidige afbeelding!</a:t>
            </a:r>
          </a:p>
        </p:txBody>
      </p:sp>
      <p:sp>
        <p:nvSpPr>
          <p:cNvPr id="5" name="Titel 13">
            <a:extLst>
              <a:ext uri="{FF2B5EF4-FFF2-40B4-BE49-F238E27FC236}">
                <a16:creationId xmlns:a16="http://schemas.microsoft.com/office/drawing/2014/main" id="{C3F41186-3F96-01FF-E742-C6A05A39F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8000" y="845340"/>
            <a:ext cx="7651200" cy="93785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spcAft>
                <a:spcPts val="0"/>
              </a:spcAft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Titel tekstslide</a:t>
            </a:r>
            <a:br>
              <a:rPr lang="nl-NL" dirty="0"/>
            </a:br>
            <a:r>
              <a:rPr lang="nl-NL" dirty="0">
                <a:effectLst/>
                <a:latin typeface="Montserrat Light" pitchFamily="2" charset="77"/>
              </a:rPr>
              <a:t>met een foto</a:t>
            </a:r>
            <a:endParaRPr lang="nl-NL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271AA6CF-B8A6-960B-D196-A81FA17DFDAA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4" name="Graphic 28">
              <a:extLst>
                <a:ext uri="{FF2B5EF4-FFF2-40B4-BE49-F238E27FC236}">
                  <a16:creationId xmlns:a16="http://schemas.microsoft.com/office/drawing/2014/main" id="{27F9DBB5-1EEE-4C76-DC0E-707F1C210BDF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B96A504B-387C-BC37-9B05-0BCB55D88DDF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2DE0D98D-E7FF-A8C4-75FE-D4398AD9A467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0054E0DF-9165-D8E3-3D30-143E684B26B5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84DEA530-1B1B-9993-D525-501476132F0D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5114EECF-E62B-508F-1C86-D23B6A71A795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6" name="Graphic 28">
              <a:extLst>
                <a:ext uri="{FF2B5EF4-FFF2-40B4-BE49-F238E27FC236}">
                  <a16:creationId xmlns:a16="http://schemas.microsoft.com/office/drawing/2014/main" id="{7C75D5DA-9D0F-D33E-89A0-DAFA87A9482A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012DD225-E76C-E7C2-E8B6-228142126849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06CFEBF6-F2D0-B5E5-E8D4-B104DFEB94DA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43A42650-2A03-E181-CF6B-FF1B9C0E6AF5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17" name="Tijdelijke aanduiding voor voettekst 21">
            <a:extLst>
              <a:ext uri="{FF2B5EF4-FFF2-40B4-BE49-F238E27FC236}">
                <a16:creationId xmlns:a16="http://schemas.microsoft.com/office/drawing/2014/main" id="{D191E4C2-A040-2AE0-E53F-0F15A46B6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54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lide met grote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35">
            <a:extLst>
              <a:ext uri="{FF2B5EF4-FFF2-40B4-BE49-F238E27FC236}">
                <a16:creationId xmlns:a16="http://schemas.microsoft.com/office/drawing/2014/main" id="{8A5DAE2A-5EF9-E30A-249D-3475AF7B226E}"/>
              </a:ext>
            </a:extLst>
          </p:cNvPr>
          <p:cNvSpPr/>
          <p:nvPr userDrawn="1"/>
        </p:nvSpPr>
        <p:spPr>
          <a:xfrm>
            <a:off x="3124416" y="5264801"/>
            <a:ext cx="3010947" cy="346201"/>
          </a:xfrm>
          <a:custGeom>
            <a:avLst/>
            <a:gdLst>
              <a:gd name="connsiteX0" fmla="*/ 2190179 w 2258210"/>
              <a:gd name="connsiteY0" fmla="*/ 78867 h 259651"/>
              <a:gd name="connsiteX1" fmla="*/ 2258211 w 2258210"/>
              <a:gd name="connsiteY1" fmla="*/ 0 h 259651"/>
              <a:gd name="connsiteX2" fmla="*/ 2258211 w 2258210"/>
              <a:gd name="connsiteY2" fmla="*/ 259652 h 259651"/>
              <a:gd name="connsiteX3" fmla="*/ 0 w 2258210"/>
              <a:gd name="connsiteY3" fmla="*/ 259652 h 25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8210" h="259651">
                <a:moveTo>
                  <a:pt x="2190179" y="78867"/>
                </a:moveTo>
                <a:lnTo>
                  <a:pt x="2258211" y="0"/>
                </a:lnTo>
                <a:lnTo>
                  <a:pt x="2258211" y="259652"/>
                </a:lnTo>
                <a:lnTo>
                  <a:pt x="0" y="259652"/>
                </a:lnTo>
              </a:path>
            </a:pathLst>
          </a:custGeom>
          <a:noFill/>
          <a:ln w="6332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" name="Tijdelijke aanduiding voor tekst 38">
            <a:extLst>
              <a:ext uri="{FF2B5EF4-FFF2-40B4-BE49-F238E27FC236}">
                <a16:creationId xmlns:a16="http://schemas.microsoft.com/office/drawing/2014/main" id="{0BEB26E1-95E5-36C7-427A-4130E4C27D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20363" y="5699325"/>
            <a:ext cx="3014784" cy="40147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33">
                <a:latin typeface="Montserrat" pitchFamily="2" charset="77"/>
              </a:defRPr>
            </a:lvl1pPr>
            <a:lvl2pPr marL="609585" indent="0">
              <a:buNone/>
              <a:defRPr sz="933">
                <a:latin typeface="Montserrat" pitchFamily="2" charset="77"/>
              </a:defRPr>
            </a:lvl2pPr>
            <a:lvl3pPr marL="1219170" indent="0">
              <a:buNone/>
              <a:defRPr sz="933">
                <a:latin typeface="Montserrat" pitchFamily="2" charset="77"/>
              </a:defRPr>
            </a:lvl3pPr>
            <a:lvl4pPr marL="1828754" indent="0">
              <a:buNone/>
              <a:defRPr sz="933">
                <a:latin typeface="Montserrat" pitchFamily="2" charset="77"/>
              </a:defRPr>
            </a:lvl4pPr>
            <a:lvl5pPr marL="2438339" indent="0">
              <a:buNone/>
              <a:defRPr sz="933">
                <a:latin typeface="Montserrat" pitchFamily="2" charset="77"/>
              </a:defRPr>
            </a:lvl5pPr>
          </a:lstStyle>
          <a:p>
            <a:r>
              <a:rPr lang="nl-NL" dirty="0">
                <a:effectLst/>
                <a:latin typeface="Montserrat" pitchFamily="2" charset="77"/>
              </a:rPr>
              <a:t>FOTO BIJSCHRIFTJE KAN</a:t>
            </a:r>
          </a:p>
          <a:p>
            <a:r>
              <a:rPr lang="nl-NL" dirty="0">
                <a:effectLst/>
                <a:latin typeface="Montserrat" pitchFamily="2" charset="77"/>
              </a:rPr>
              <a:t>OVER MEERDERE  REGELS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15A476AC-AAC8-B523-E38F-B89E55F82FEF}"/>
              </a:ext>
            </a:extLst>
          </p:cNvPr>
          <p:cNvCxnSpPr>
            <a:cxnSpLocks/>
          </p:cNvCxnSpPr>
          <p:nvPr userDrawn="1"/>
        </p:nvCxnSpPr>
        <p:spPr>
          <a:xfrm>
            <a:off x="6648000" y="1928552"/>
            <a:ext cx="12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jdelijke aanduiding voor tekst 23">
            <a:extLst>
              <a:ext uri="{FF2B5EF4-FFF2-40B4-BE49-F238E27FC236}">
                <a16:creationId xmlns:a16="http://schemas.microsoft.com/office/drawing/2014/main" id="{9895F66F-034B-8626-6517-64FBA87065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8000" y="2127704"/>
            <a:ext cx="4531200" cy="39730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80000"/>
              <a:buNone/>
              <a:tabLst/>
              <a:defRPr sz="2133" b="0" i="0">
                <a:latin typeface="Montserrat" pitchFamily="2" charset="77"/>
              </a:defRPr>
            </a:lvl1pPr>
            <a:lvl2pPr marL="474121" indent="0">
              <a:buSzPct val="80000"/>
              <a:buNone/>
              <a:tabLst/>
              <a:defRPr sz="2133" b="0" i="0">
                <a:latin typeface="Montserrat" pitchFamily="2" charset="77"/>
              </a:defRPr>
            </a:lvl2pPr>
            <a:lvl3pPr marL="950360" indent="0">
              <a:buSzPct val="80000"/>
              <a:buNone/>
              <a:tabLst/>
              <a:defRPr sz="2133" b="0" i="0">
                <a:latin typeface="Montserrat" pitchFamily="2" charset="77"/>
              </a:defRPr>
            </a:lvl3pPr>
            <a:lvl4pPr marL="1424480" indent="0">
              <a:buSzPct val="80000"/>
              <a:buNone/>
              <a:tabLst/>
              <a:defRPr sz="2133" b="0" i="0">
                <a:latin typeface="Montserrat" pitchFamily="2" charset="77"/>
              </a:defRPr>
            </a:lvl4pPr>
            <a:lvl5pPr marL="1900719" indent="0">
              <a:buSzPct val="80000"/>
              <a:buNone/>
              <a:tabLst/>
              <a:defRPr sz="2133" b="0" i="0">
                <a:latin typeface="Montserrat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B52D0FDE-5020-AFDE-7925-365AC0F68EB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39200" cy="5865600"/>
          </a:xfrm>
          <a:custGeom>
            <a:avLst/>
            <a:gdLst>
              <a:gd name="connsiteX0" fmla="*/ 0 w 4604400"/>
              <a:gd name="connsiteY0" fmla="*/ 0 h 4399200"/>
              <a:gd name="connsiteX1" fmla="*/ 4604400 w 4604400"/>
              <a:gd name="connsiteY1" fmla="*/ 0 h 4399200"/>
              <a:gd name="connsiteX2" fmla="*/ 4604400 w 4604400"/>
              <a:gd name="connsiteY2" fmla="*/ 3591271 h 4399200"/>
              <a:gd name="connsiteX3" fmla="*/ 22405 w 4604400"/>
              <a:gd name="connsiteY3" fmla="*/ 4399200 h 4399200"/>
              <a:gd name="connsiteX4" fmla="*/ 0 w 4604400"/>
              <a:gd name="connsiteY4" fmla="*/ 4399200 h 43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4400" h="4399200">
                <a:moveTo>
                  <a:pt x="0" y="0"/>
                </a:moveTo>
                <a:lnTo>
                  <a:pt x="4604400" y="0"/>
                </a:lnTo>
                <a:lnTo>
                  <a:pt x="4604400" y="3591271"/>
                </a:lnTo>
                <a:lnTo>
                  <a:pt x="22405" y="4399200"/>
                </a:lnTo>
                <a:lnTo>
                  <a:pt x="0" y="439920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nl-NL" dirty="0"/>
              <a:t>Plaats een afbeelding in dit kader via Invoegen -&gt; Open mediabank (helemaal rechtsboven).</a:t>
            </a:r>
            <a:br>
              <a:rPr lang="nl-NL" dirty="0"/>
            </a:br>
            <a:r>
              <a:rPr lang="nl-NL" dirty="0"/>
              <a:t>Of via Invoegen -&gt; afbeelding (kan ook via pictogram in het kader)</a:t>
            </a:r>
            <a:br>
              <a:rPr lang="nl-NL" dirty="0"/>
            </a:br>
            <a:r>
              <a:rPr lang="nl-NL" dirty="0"/>
              <a:t>Via Afbeeldingsindeling -&gt; bijsnijden kun je de positie wijzigen </a:t>
            </a:r>
            <a:br>
              <a:rPr lang="nl-NL" dirty="0"/>
            </a:br>
            <a:r>
              <a:rPr lang="nl-NL" dirty="0"/>
              <a:t>Deze knoppen vind je in het lint bovenaan je scherm. </a:t>
            </a:r>
            <a:br>
              <a:rPr lang="nl-NL" dirty="0"/>
            </a:br>
            <a:r>
              <a:rPr lang="nl-NL" dirty="0"/>
              <a:t>Afbeelding wijzigen? Knip eerst de huidige afbeelding!</a:t>
            </a:r>
          </a:p>
          <a:p>
            <a:r>
              <a:rPr lang="nl-NL" dirty="0"/>
              <a:t> </a:t>
            </a:r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5E57A187-2DC8-0F1D-7DFE-01D82C0609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8000" y="845340"/>
            <a:ext cx="4531200" cy="93785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spcAft>
                <a:spcPts val="0"/>
              </a:spcAft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Titel tekstslide</a:t>
            </a:r>
            <a:br>
              <a:rPr lang="nl-NL" dirty="0"/>
            </a:br>
            <a:r>
              <a:rPr lang="nl-NL" dirty="0">
                <a:effectLst/>
                <a:latin typeface="Montserrat Light" pitchFamily="2" charset="77"/>
              </a:rPr>
              <a:t>met een foto</a:t>
            </a:r>
            <a:endParaRPr lang="nl-NL" dirty="0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D679C4A9-0DD5-14B2-BB71-BFD64B0B0A60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8" name="Graphic 28">
              <a:extLst>
                <a:ext uri="{FF2B5EF4-FFF2-40B4-BE49-F238E27FC236}">
                  <a16:creationId xmlns:a16="http://schemas.microsoft.com/office/drawing/2014/main" id="{3FA5998F-AC3F-D9C7-9211-8350BE9C6E36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C0EF7480-22AF-DE8B-7EEE-CCAC2E207CB2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F050CCDD-7189-44CC-B913-3F072B06708F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C8886771-51A7-FA78-B0D2-D5F0999A04C9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CDE1A869-480C-CEE8-B6FC-23FECF2F3AF7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0B4C955B-BA39-5CAA-4130-7AE7EB64C2D3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11" name="Graphic 28">
              <a:extLst>
                <a:ext uri="{FF2B5EF4-FFF2-40B4-BE49-F238E27FC236}">
                  <a16:creationId xmlns:a16="http://schemas.microsoft.com/office/drawing/2014/main" id="{382A0105-304A-E53C-385B-9BC84C921C2C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E7A38ADA-D50B-FF54-5BCC-9C267109A06A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3B475D57-EE63-01DC-D312-0A13A1567F71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771B7DA6-5424-A6FF-292D-5B40ADB13292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20" name="Tijdelijke aanduiding voor voettekst 21">
            <a:extLst>
              <a:ext uri="{FF2B5EF4-FFF2-40B4-BE49-F238E27FC236}">
                <a16:creationId xmlns:a16="http://schemas.microsoft.com/office/drawing/2014/main" id="{65829209-0F50-9CCD-002C-15E3B79B6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9833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lide met vrije ruimte voor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C7A50C73-23E6-4831-6A85-CF0FB53A2958}"/>
              </a:ext>
            </a:extLst>
          </p:cNvPr>
          <p:cNvCxnSpPr>
            <a:cxnSpLocks/>
          </p:cNvCxnSpPr>
          <p:nvPr userDrawn="1"/>
        </p:nvCxnSpPr>
        <p:spPr>
          <a:xfrm>
            <a:off x="1680001" y="2064000"/>
            <a:ext cx="1295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9">
            <a:extLst>
              <a:ext uri="{FF2B5EF4-FFF2-40B4-BE49-F238E27FC236}">
                <a16:creationId xmlns:a16="http://schemas.microsoft.com/office/drawing/2014/main" id="{CB4E667B-E699-496D-D6F0-3979B79906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002" y="883066"/>
            <a:ext cx="9551999" cy="99491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Titel tekstslide, maximaal 2 regels</a:t>
            </a:r>
          </a:p>
        </p:txBody>
      </p:sp>
      <p:sp>
        <p:nvSpPr>
          <p:cNvPr id="11" name="Tijdelijke aanduiding voor tekst 23">
            <a:extLst>
              <a:ext uri="{FF2B5EF4-FFF2-40B4-BE49-F238E27FC236}">
                <a16:creationId xmlns:a16="http://schemas.microsoft.com/office/drawing/2014/main" id="{D1B234CF-8C1F-AF38-02FF-5DC0778700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80004" y="2250016"/>
            <a:ext cx="4463997" cy="3648000"/>
          </a:xfrm>
          <a:prstGeom prst="rect">
            <a:avLst/>
          </a:prstGeom>
        </p:spPr>
        <p:txBody>
          <a:bodyPr lIns="0" tIns="0" rIns="0" bIns="0"/>
          <a:lstStyle>
            <a:lvl1pPr marL="239178" indent="-239178">
              <a:buSzPct val="80000"/>
              <a:tabLst/>
              <a:defRPr sz="2667" b="1" i="0">
                <a:latin typeface="Montserrat SemiBold" pitchFamily="2" charset="77"/>
              </a:defRPr>
            </a:lvl1pPr>
            <a:lvl2pPr marL="715415" indent="-241294">
              <a:buSzPct val="80000"/>
              <a:tabLst/>
              <a:defRPr sz="2133">
                <a:latin typeface="Montserrat" pitchFamily="2" charset="77"/>
              </a:defRPr>
            </a:lvl2pPr>
            <a:lvl3pPr marL="1191654" indent="-241294">
              <a:buSzPct val="80000"/>
              <a:tabLst/>
              <a:defRPr sz="2133">
                <a:latin typeface="Montserrat" pitchFamily="2" charset="77"/>
              </a:defRPr>
            </a:lvl3pPr>
            <a:lvl4pPr marL="1659425" indent="-234945">
              <a:buSzPct val="80000"/>
              <a:tabLst/>
              <a:defRPr sz="2133">
                <a:latin typeface="Montserrat" pitchFamily="2" charset="77"/>
              </a:defRPr>
            </a:lvl4pPr>
            <a:lvl5pPr marL="2135664" indent="-234945">
              <a:buSzPct val="80000"/>
              <a:tabLst/>
              <a:defRPr sz="2133">
                <a:latin typeface="Montserrat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CAEFD583-B3E9-5C42-AB52-DB288A7DA96B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17" name="Graphic 28">
              <a:extLst>
                <a:ext uri="{FF2B5EF4-FFF2-40B4-BE49-F238E27FC236}">
                  <a16:creationId xmlns:a16="http://schemas.microsoft.com/office/drawing/2014/main" id="{D151D4A5-3BC2-DDEF-48C7-C4F6A7408960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6529406F-209C-7C00-8D70-193C1CCF63D9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AECC9414-4D52-CEF8-1E9F-CB8710AC26FD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9AE59575-7CD1-55B2-9BF7-DD7342D57B2E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FFEAF328-3277-FB8C-DD14-19BDFD208968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7F043E45-4CB8-490B-4866-C3A2A7AB5595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18" name="Graphic 28">
              <a:extLst>
                <a:ext uri="{FF2B5EF4-FFF2-40B4-BE49-F238E27FC236}">
                  <a16:creationId xmlns:a16="http://schemas.microsoft.com/office/drawing/2014/main" id="{41D748BC-3771-F6A3-1E73-B01B5768705B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63275963-9434-EE86-3139-13ADA1B4B824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2E181C37-BEEB-F102-D199-7688B1472D4E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405ADC7B-2ACF-1AC7-8FEB-546CAE55DE5E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30" name="Vrije vorm 29">
            <a:extLst>
              <a:ext uri="{FF2B5EF4-FFF2-40B4-BE49-F238E27FC236}">
                <a16:creationId xmlns:a16="http://schemas.microsoft.com/office/drawing/2014/main" id="{2E1CDB4B-9C29-6ACF-C770-D37FA1BA269B}"/>
              </a:ext>
            </a:extLst>
          </p:cNvPr>
          <p:cNvSpPr/>
          <p:nvPr userDrawn="1"/>
        </p:nvSpPr>
        <p:spPr>
          <a:xfrm>
            <a:off x="1156728" y="1"/>
            <a:ext cx="4987273" cy="883233"/>
          </a:xfrm>
          <a:custGeom>
            <a:avLst/>
            <a:gdLst>
              <a:gd name="connsiteX0" fmla="*/ 322968 w 2796048"/>
              <a:gd name="connsiteY0" fmla="*/ 0 h 495173"/>
              <a:gd name="connsiteX1" fmla="*/ 0 w 2796048"/>
              <a:gd name="connsiteY1" fmla="*/ 495174 h 495173"/>
              <a:gd name="connsiteX2" fmla="*/ 2796049 w 2796048"/>
              <a:gd name="connsiteY2" fmla="*/ 0 h 495173"/>
              <a:gd name="connsiteX3" fmla="*/ 322968 w 2796048"/>
              <a:gd name="connsiteY3" fmla="*/ 0 h 49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048" h="495173">
                <a:moveTo>
                  <a:pt x="322968" y="0"/>
                </a:moveTo>
                <a:lnTo>
                  <a:pt x="0" y="495174"/>
                </a:lnTo>
                <a:lnTo>
                  <a:pt x="2796049" y="0"/>
                </a:lnTo>
                <a:lnTo>
                  <a:pt x="322968" y="0"/>
                </a:lnTo>
                <a:close/>
              </a:path>
            </a:pathLst>
          </a:custGeom>
          <a:solidFill>
            <a:srgbClr val="00AAEA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1" name="Vrije vorm 30">
            <a:extLst>
              <a:ext uri="{FF2B5EF4-FFF2-40B4-BE49-F238E27FC236}">
                <a16:creationId xmlns:a16="http://schemas.microsoft.com/office/drawing/2014/main" id="{99AC4391-C17C-590C-6F9A-45F9AEDADB8A}"/>
              </a:ext>
            </a:extLst>
          </p:cNvPr>
          <p:cNvSpPr/>
          <p:nvPr userDrawn="1"/>
        </p:nvSpPr>
        <p:spPr>
          <a:xfrm>
            <a:off x="1" y="883066"/>
            <a:ext cx="1156727" cy="1773053"/>
          </a:xfrm>
          <a:custGeom>
            <a:avLst/>
            <a:gdLst>
              <a:gd name="connsiteX0" fmla="*/ 0 w 648503"/>
              <a:gd name="connsiteY0" fmla="*/ 113856 h 994038"/>
              <a:gd name="connsiteX1" fmla="*/ 0 w 648503"/>
              <a:gd name="connsiteY1" fmla="*/ 994039 h 994038"/>
              <a:gd name="connsiteX2" fmla="*/ 648504 w 648503"/>
              <a:gd name="connsiteY2" fmla="*/ 0 h 994038"/>
              <a:gd name="connsiteX3" fmla="*/ 0 w 648503"/>
              <a:gd name="connsiteY3" fmla="*/ 113856 h 99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503" h="994038">
                <a:moveTo>
                  <a:pt x="0" y="113856"/>
                </a:moveTo>
                <a:lnTo>
                  <a:pt x="0" y="994039"/>
                </a:lnTo>
                <a:lnTo>
                  <a:pt x="648504" y="0"/>
                </a:lnTo>
                <a:lnTo>
                  <a:pt x="0" y="113856"/>
                </a:lnTo>
                <a:close/>
              </a:path>
            </a:pathLst>
          </a:custGeom>
          <a:solidFill>
            <a:srgbClr val="89D79B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2" name="Vrije vorm 1">
            <a:extLst>
              <a:ext uri="{FF2B5EF4-FFF2-40B4-BE49-F238E27FC236}">
                <a16:creationId xmlns:a16="http://schemas.microsoft.com/office/drawing/2014/main" id="{25352E9F-43F1-9513-4550-85E49FC4B45D}"/>
              </a:ext>
            </a:extLst>
          </p:cNvPr>
          <p:cNvSpPr/>
          <p:nvPr userDrawn="1"/>
        </p:nvSpPr>
        <p:spPr>
          <a:xfrm>
            <a:off x="1" y="0"/>
            <a:ext cx="1732801" cy="1086149"/>
          </a:xfrm>
          <a:custGeom>
            <a:avLst/>
            <a:gdLst>
              <a:gd name="connsiteX0" fmla="*/ 0 w 971472"/>
              <a:gd name="connsiteY0" fmla="*/ 0 h 608935"/>
              <a:gd name="connsiteX1" fmla="*/ 0 w 971472"/>
              <a:gd name="connsiteY1" fmla="*/ 608935 h 608935"/>
              <a:gd name="connsiteX2" fmla="*/ 648504 w 971472"/>
              <a:gd name="connsiteY2" fmla="*/ 495174 h 608935"/>
              <a:gd name="connsiteX3" fmla="*/ 971472 w 971472"/>
              <a:gd name="connsiteY3" fmla="*/ 0 h 608935"/>
              <a:gd name="connsiteX4" fmla="*/ 0 w 971472"/>
              <a:gd name="connsiteY4" fmla="*/ 0 h 60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72" h="608935">
                <a:moveTo>
                  <a:pt x="0" y="0"/>
                </a:moveTo>
                <a:lnTo>
                  <a:pt x="0" y="608935"/>
                </a:lnTo>
                <a:lnTo>
                  <a:pt x="648504" y="495174"/>
                </a:lnTo>
                <a:lnTo>
                  <a:pt x="97147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499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3" name="Tijdelijke aanduiding voor voettekst 21">
            <a:extLst>
              <a:ext uri="{FF2B5EF4-FFF2-40B4-BE49-F238E27FC236}">
                <a16:creationId xmlns:a16="http://schemas.microsoft.com/office/drawing/2014/main" id="{370DA04A-752A-5FB2-BD67-E1FEB5A73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797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volledi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4">
            <a:extLst>
              <a:ext uri="{FF2B5EF4-FFF2-40B4-BE49-F238E27FC236}">
                <a16:creationId xmlns:a16="http://schemas.microsoft.com/office/drawing/2014/main" id="{B645D9A0-634B-04BF-893D-9EEE89F980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"/>
            <a:ext cx="12192000" cy="6271684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itchFamily="2" charset="77"/>
                <a:sym typeface="Wingdings" panose="05000000000000000000" pitchFamily="2" charset="2"/>
              </a:defRPr>
            </a:lvl1pPr>
          </a:lstStyle>
          <a:p>
            <a:r>
              <a:rPr lang="nl-NL" dirty="0"/>
              <a:t>Plaats een afbeelding in dit kader via Invoegen -&gt; Open mediabank (helemaal rechtsboven).</a:t>
            </a:r>
            <a:br>
              <a:rPr lang="nl-NL" dirty="0"/>
            </a:br>
            <a:r>
              <a:rPr lang="nl-NL" dirty="0"/>
              <a:t>Of via Invoegen -&gt; afbeelding (kan ook via pictogram in het kader)</a:t>
            </a:r>
            <a:br>
              <a:rPr lang="nl-NL" dirty="0"/>
            </a:br>
            <a:r>
              <a:rPr lang="nl-NL" dirty="0"/>
              <a:t>Via Afbeeldingsindeling -&gt; bijsnijden kun je de positie wijzigen </a:t>
            </a:r>
            <a:br>
              <a:rPr lang="nl-NL" dirty="0"/>
            </a:br>
            <a:r>
              <a:rPr lang="nl-NL" dirty="0"/>
              <a:t>Deze knoppen vind je in het lint bovenaan je scherm. </a:t>
            </a:r>
            <a:br>
              <a:rPr lang="nl-NL" dirty="0"/>
            </a:br>
            <a:r>
              <a:rPr lang="nl-NL" dirty="0"/>
              <a:t>Afbeelding wijzigen? Knip eerst de huidige afbeelding!</a:t>
            </a:r>
          </a:p>
          <a:p>
            <a:endParaRPr lang="nl-NL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B822F9A-E1A8-846A-9859-CE38E7CF5DB4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4" name="Graphic 28">
              <a:extLst>
                <a:ext uri="{FF2B5EF4-FFF2-40B4-BE49-F238E27FC236}">
                  <a16:creationId xmlns:a16="http://schemas.microsoft.com/office/drawing/2014/main" id="{DC2CC58B-7876-3A0B-A2F9-3A0AAD775C59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9" name="Vrije vorm 8">
                <a:extLst>
                  <a:ext uri="{FF2B5EF4-FFF2-40B4-BE49-F238E27FC236}">
                    <a16:creationId xmlns:a16="http://schemas.microsoft.com/office/drawing/2014/main" id="{D3E854E2-844D-62E6-47B6-C83E20960483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6F0B3A5B-75F1-FCFE-3A5A-446AB8F5A39C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947B6658-9FC1-BD9E-77D7-EEEBE8CABC57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2F13135D-A7F1-5EB8-979D-F836242BB957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78CABF82-E73B-D241-3F23-98B8074FC3CF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5" name="Graphic 28">
              <a:extLst>
                <a:ext uri="{FF2B5EF4-FFF2-40B4-BE49-F238E27FC236}">
                  <a16:creationId xmlns:a16="http://schemas.microsoft.com/office/drawing/2014/main" id="{3FD1D3DB-B6D7-C845-17E9-42772AF3375D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6" name="Vrije vorm 5">
                <a:extLst>
                  <a:ext uri="{FF2B5EF4-FFF2-40B4-BE49-F238E27FC236}">
                    <a16:creationId xmlns:a16="http://schemas.microsoft.com/office/drawing/2014/main" id="{DF6C77B3-E0BD-6FD1-D781-25A8E94C9C67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E6DD200D-1EB4-CE35-76AA-3C77E240DE1F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C687DE54-37D4-0E03-1F2D-86C838583B3E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15" name="Tijdelijke aanduiding voor voettekst 21">
            <a:extLst>
              <a:ext uri="{FF2B5EF4-FFF2-40B4-BE49-F238E27FC236}">
                <a16:creationId xmlns:a16="http://schemas.microsoft.com/office/drawing/2014/main" id="{AAEDC93B-A7A2-94F2-AECF-9443E8A48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284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slide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4">
            <a:extLst>
              <a:ext uri="{FF2B5EF4-FFF2-40B4-BE49-F238E27FC236}">
                <a16:creationId xmlns:a16="http://schemas.microsoft.com/office/drawing/2014/main" id="{B645D9A0-634B-04BF-893D-9EEE89F9807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982031"/>
            <a:ext cx="12192000" cy="5289652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Montserrat" pitchFamily="2" charset="77"/>
                <a:sym typeface="Wingdings" panose="05000000000000000000" pitchFamily="2" charset="2"/>
              </a:defRPr>
            </a:lvl1pPr>
          </a:lstStyle>
          <a:p>
            <a:r>
              <a:rPr lang="nl-NL" dirty="0"/>
              <a:t>Plaats een afbeelding in dit kader via Invoegen -&gt; Open mediabank (helemaal rechtsboven).</a:t>
            </a:r>
            <a:br>
              <a:rPr lang="nl-NL" dirty="0"/>
            </a:br>
            <a:r>
              <a:rPr lang="nl-NL" dirty="0"/>
              <a:t>Of via Invoegen -&gt; afbeelding (kan ook via pictogram in het kader)</a:t>
            </a:r>
            <a:br>
              <a:rPr lang="nl-NL" dirty="0"/>
            </a:br>
            <a:r>
              <a:rPr lang="nl-NL" dirty="0"/>
              <a:t>Via Afbeeldingsindeling -&gt; bijsnijden kun je de positie wijzigen </a:t>
            </a:r>
            <a:br>
              <a:rPr lang="nl-NL" dirty="0"/>
            </a:br>
            <a:r>
              <a:rPr lang="nl-NL" dirty="0"/>
              <a:t>Deze knoppen vind je in het lint bovenaan je scherm. </a:t>
            </a:r>
            <a:br>
              <a:rPr lang="nl-NL" dirty="0"/>
            </a:br>
            <a:r>
              <a:rPr lang="nl-NL" dirty="0"/>
              <a:t>Afbeelding wijzigen? Knip eerst de huidige afbeelding!</a:t>
            </a:r>
          </a:p>
          <a:p>
            <a:endParaRPr lang="nl-NL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5B822F9A-E1A8-846A-9859-CE38E7CF5DB4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4" name="Graphic 28">
              <a:extLst>
                <a:ext uri="{FF2B5EF4-FFF2-40B4-BE49-F238E27FC236}">
                  <a16:creationId xmlns:a16="http://schemas.microsoft.com/office/drawing/2014/main" id="{DC2CC58B-7876-3A0B-A2F9-3A0AAD775C59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9" name="Vrije vorm 8">
                <a:extLst>
                  <a:ext uri="{FF2B5EF4-FFF2-40B4-BE49-F238E27FC236}">
                    <a16:creationId xmlns:a16="http://schemas.microsoft.com/office/drawing/2014/main" id="{D3E854E2-844D-62E6-47B6-C83E20960483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6F0B3A5B-75F1-FCFE-3A5A-446AB8F5A39C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947B6658-9FC1-BD9E-77D7-EEEBE8CABC57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2F13135D-A7F1-5EB8-979D-F836242BB957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78CABF82-E73B-D241-3F23-98B8074FC3CF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aphic 28">
              <a:extLst>
                <a:ext uri="{FF2B5EF4-FFF2-40B4-BE49-F238E27FC236}">
                  <a16:creationId xmlns:a16="http://schemas.microsoft.com/office/drawing/2014/main" id="{3FD1D3DB-B6D7-C845-17E9-42772AF3375D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6" name="Vrije vorm 5">
                <a:extLst>
                  <a:ext uri="{FF2B5EF4-FFF2-40B4-BE49-F238E27FC236}">
                    <a16:creationId xmlns:a16="http://schemas.microsoft.com/office/drawing/2014/main" id="{DF6C77B3-E0BD-6FD1-D781-25A8E94C9C67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7" name="Vrije vorm 6">
                <a:extLst>
                  <a:ext uri="{FF2B5EF4-FFF2-40B4-BE49-F238E27FC236}">
                    <a16:creationId xmlns:a16="http://schemas.microsoft.com/office/drawing/2014/main" id="{E6DD200D-1EB4-CE35-76AA-3C77E240DE1F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C687DE54-37D4-0E03-1F2D-86C838583B3E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Tijdelijke aanduiding voor voettekst 21">
            <a:extLst>
              <a:ext uri="{FF2B5EF4-FFF2-40B4-BE49-F238E27FC236}">
                <a16:creationId xmlns:a16="http://schemas.microsoft.com/office/drawing/2014/main" id="{AAEDC93B-A7A2-94F2-AECF-9443E8A48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pPr defTabSz="914354">
              <a:defRPr/>
            </a:pPr>
            <a:r>
              <a:rPr lang="nl-NL">
                <a:solidFill>
                  <a:srgbClr val="000000"/>
                </a:solidFill>
              </a:rPr>
              <a:t>ZonMw Kaderprogramma Passende Zorg_ Mirte Brom _ DCRF 17 juni 2024</a:t>
            </a:r>
            <a:endParaRPr lang="nl-NL" dirty="0">
              <a:solidFill>
                <a:srgbClr val="000000"/>
              </a:solidFill>
            </a:endParaRP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68238AE0-4E12-16DF-0EF6-C639480A3A1E}"/>
              </a:ext>
            </a:extLst>
          </p:cNvPr>
          <p:cNvCxnSpPr>
            <a:cxnSpLocks/>
          </p:cNvCxnSpPr>
          <p:nvPr userDrawn="1"/>
        </p:nvCxnSpPr>
        <p:spPr>
          <a:xfrm>
            <a:off x="1505301" y="792445"/>
            <a:ext cx="1295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9">
            <a:extLst>
              <a:ext uri="{FF2B5EF4-FFF2-40B4-BE49-F238E27FC236}">
                <a16:creationId xmlns:a16="http://schemas.microsoft.com/office/drawing/2014/main" id="{91864931-105C-D84F-7E95-6FBB95573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5301" y="159717"/>
            <a:ext cx="9551999" cy="48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Titel afbeeldingslide</a:t>
            </a:r>
          </a:p>
        </p:txBody>
      </p:sp>
    </p:spTree>
    <p:extLst>
      <p:ext uri="{BB962C8B-B14F-4D97-AF65-F5344CB8AC3E}">
        <p14:creationId xmlns:p14="http://schemas.microsoft.com/office/powerpoint/2010/main" val="275913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ek en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E90A5C8-F418-92D4-F613-EF0038A5278A}"/>
              </a:ext>
            </a:extLst>
          </p:cNvPr>
          <p:cNvSpPr txBox="1"/>
          <p:nvPr userDrawn="1"/>
        </p:nvSpPr>
        <p:spPr>
          <a:xfrm>
            <a:off x="8841349" y="7073509"/>
            <a:ext cx="3137211" cy="328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67" dirty="0">
                <a:latin typeface="Montserrat" pitchFamily="2" charset="77"/>
              </a:rPr>
              <a:t>Op deze slide alleen </a:t>
            </a:r>
            <a:r>
              <a:rPr lang="nl-NL" sz="1067" dirty="0" err="1">
                <a:latin typeface="Montserrat" pitchFamily="2" charset="77"/>
              </a:rPr>
              <a:t>infographics</a:t>
            </a:r>
            <a:r>
              <a:rPr lang="nl-NL" sz="1067" dirty="0">
                <a:latin typeface="Montserrat" pitchFamily="2" charset="77"/>
              </a:rPr>
              <a:t> plaatsen, geen foto’s.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E3FDA82-CA55-6613-9F37-F773CD891F75}"/>
              </a:ext>
            </a:extLst>
          </p:cNvPr>
          <p:cNvCxnSpPr>
            <a:cxnSpLocks/>
          </p:cNvCxnSpPr>
          <p:nvPr userDrawn="1"/>
        </p:nvCxnSpPr>
        <p:spPr>
          <a:xfrm>
            <a:off x="1011766" y="1519247"/>
            <a:ext cx="12953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0101631B-AE38-8592-134A-8F633E8C9A7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1011767" y="1869018"/>
            <a:ext cx="10162117" cy="4237567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een grafiek toe via het pictogram</a:t>
            </a:r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B4BD914-753A-B8CA-B9EB-CA10EA0C9559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6" name="Graphic 28">
              <a:extLst>
                <a:ext uri="{FF2B5EF4-FFF2-40B4-BE49-F238E27FC236}">
                  <a16:creationId xmlns:a16="http://schemas.microsoft.com/office/drawing/2014/main" id="{FD8900AB-9DB3-7BB1-5DF5-40FA57B0EE4B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D20E1A5E-8601-6D42-3088-0AF1F1878DAF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68326148-C91F-73E9-5296-B6928DEF09C5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2C12A3A9-7277-2007-90F6-182DDC9FB190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D4A740DA-A1B1-ADA7-EF39-5F161A93CE37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7BDD5626-7132-61F7-5E2A-963D7643BC61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7" name="Graphic 28">
              <a:extLst>
                <a:ext uri="{FF2B5EF4-FFF2-40B4-BE49-F238E27FC236}">
                  <a16:creationId xmlns:a16="http://schemas.microsoft.com/office/drawing/2014/main" id="{7CC9E15C-800D-6628-9F72-985A8F06FA26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72A36084-D3C9-9C13-BA92-2204BE8423F6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BFF46A77-22A5-4DEF-A44B-1CAAC714D32E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7424F6E0-3E99-FF18-122E-F728526B7DC2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17" name="Tijdelijke aanduiding voor voettekst 21">
            <a:extLst>
              <a:ext uri="{FF2B5EF4-FFF2-40B4-BE49-F238E27FC236}">
                <a16:creationId xmlns:a16="http://schemas.microsoft.com/office/drawing/2014/main" id="{CF37C682-29BD-3635-4923-FEB7D62D0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  <p:sp>
        <p:nvSpPr>
          <p:cNvPr id="9" name="Titel 13">
            <a:extLst>
              <a:ext uri="{FF2B5EF4-FFF2-40B4-BE49-F238E27FC236}">
                <a16:creationId xmlns:a16="http://schemas.microsoft.com/office/drawing/2014/main" id="{9B6CBFA6-3DC3-89CE-EDA1-3AD6C6F1E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1766" y="844059"/>
            <a:ext cx="9389935" cy="47998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Aft>
                <a:spcPts val="0"/>
              </a:spcAft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Titel slide grafiek</a:t>
            </a:r>
          </a:p>
        </p:txBody>
      </p:sp>
    </p:spTree>
    <p:extLst>
      <p:ext uri="{BB962C8B-B14F-4D97-AF65-F5344CB8AC3E}">
        <p14:creationId xmlns:p14="http://schemas.microsoft.com/office/powerpoint/2010/main" val="164496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122363"/>
            <a:ext cx="10332000" cy="2387600"/>
          </a:xfrm>
        </p:spPr>
        <p:txBody>
          <a:bodyPr anchor="b"/>
          <a:lstStyle>
            <a:lvl1pPr algn="ctr">
              <a:defRPr sz="6000" b="1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602038"/>
            <a:ext cx="10332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Click to edit Master subtitle style</a:t>
            </a: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38050" cy="36512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b="1" i="0">
                <a:solidFill>
                  <a:srgbClr val="F9962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D0AF616-16EC-CE47-9D4D-4A845CBBBE72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56350"/>
            <a:ext cx="10332000" cy="365125"/>
          </a:xfrm>
          <a:prstGeom prst="rect">
            <a:avLst/>
          </a:prstGeom>
        </p:spPr>
        <p:txBody>
          <a:bodyPr lIns="0" anchor="ctr"/>
          <a:lstStyle>
            <a:lvl1pPr>
              <a:defRPr sz="800" b="0" i="1">
                <a:solidFill>
                  <a:schemeClr val="bg1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743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slide met grafi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E90A5C8-F418-92D4-F613-EF0038A5278A}"/>
              </a:ext>
            </a:extLst>
          </p:cNvPr>
          <p:cNvSpPr txBox="1"/>
          <p:nvPr userDrawn="1"/>
        </p:nvSpPr>
        <p:spPr>
          <a:xfrm>
            <a:off x="8841349" y="7073509"/>
            <a:ext cx="3137211" cy="3284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67" dirty="0">
                <a:latin typeface="Montserrat" pitchFamily="2" charset="77"/>
              </a:rPr>
              <a:t>Op deze slide alleen </a:t>
            </a:r>
            <a:r>
              <a:rPr lang="nl-NL" sz="1067" dirty="0" err="1">
                <a:latin typeface="Montserrat" pitchFamily="2" charset="77"/>
              </a:rPr>
              <a:t>infographics</a:t>
            </a:r>
            <a:r>
              <a:rPr lang="nl-NL" sz="1067" dirty="0">
                <a:latin typeface="Montserrat" pitchFamily="2" charset="77"/>
              </a:rPr>
              <a:t> plaatsen, geen foto’s.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E7FD6BB1-5DC4-EEC8-1548-E1A09C37BC63}"/>
              </a:ext>
            </a:extLst>
          </p:cNvPr>
          <p:cNvCxnSpPr>
            <a:cxnSpLocks/>
          </p:cNvCxnSpPr>
          <p:nvPr userDrawn="1"/>
        </p:nvCxnSpPr>
        <p:spPr>
          <a:xfrm>
            <a:off x="6648000" y="1919588"/>
            <a:ext cx="12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tekst 23">
            <a:extLst>
              <a:ext uri="{FF2B5EF4-FFF2-40B4-BE49-F238E27FC236}">
                <a16:creationId xmlns:a16="http://schemas.microsoft.com/office/drawing/2014/main" id="{7F88671B-745A-C247-8898-FCA7E1253D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8000" y="2156352"/>
            <a:ext cx="4531200" cy="39444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80000"/>
              <a:buNone/>
              <a:tabLst/>
              <a:defRPr sz="2133" b="0" i="0">
                <a:latin typeface="Montserrat" pitchFamily="2" charset="77"/>
              </a:defRPr>
            </a:lvl1pPr>
            <a:lvl2pPr marL="474121" indent="0">
              <a:buSzPct val="80000"/>
              <a:buNone/>
              <a:tabLst/>
              <a:defRPr sz="2133" b="0" i="0">
                <a:latin typeface="Montserrat" pitchFamily="2" charset="77"/>
              </a:defRPr>
            </a:lvl2pPr>
            <a:lvl3pPr marL="950360" indent="0">
              <a:buSzPct val="80000"/>
              <a:buNone/>
              <a:tabLst/>
              <a:defRPr sz="2133" b="0" i="0">
                <a:latin typeface="Montserrat" pitchFamily="2" charset="77"/>
              </a:defRPr>
            </a:lvl3pPr>
            <a:lvl4pPr marL="1424480" indent="0">
              <a:buSzPct val="80000"/>
              <a:buNone/>
              <a:tabLst/>
              <a:defRPr sz="2133" b="0" i="0">
                <a:latin typeface="Montserrat" pitchFamily="2" charset="77"/>
              </a:defRPr>
            </a:lvl4pPr>
            <a:lvl5pPr marL="1900719" indent="0">
              <a:buSzPct val="80000"/>
              <a:buNone/>
              <a:tabLst/>
              <a:defRPr sz="2133" b="0" i="0">
                <a:latin typeface="Montserrat" pitchFamily="2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tel 13">
            <a:extLst>
              <a:ext uri="{FF2B5EF4-FFF2-40B4-BE49-F238E27FC236}">
                <a16:creationId xmlns:a16="http://schemas.microsoft.com/office/drawing/2014/main" id="{27BE295E-9184-A77C-03BF-23B8A8C60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8000" y="845340"/>
            <a:ext cx="4531200" cy="93785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spcAft>
                <a:spcPts val="0"/>
              </a:spcAft>
              <a:defRPr sz="3600" b="0" i="0">
                <a:latin typeface="Montserrat Light" pitchFamily="2" charset="77"/>
              </a:defRPr>
            </a:lvl1pPr>
          </a:lstStyle>
          <a:p>
            <a:r>
              <a:rPr lang="nl-NL" dirty="0"/>
              <a:t>Titel tekstslide</a:t>
            </a:r>
            <a:br>
              <a:rPr lang="nl-NL" dirty="0"/>
            </a:br>
            <a:r>
              <a:rPr lang="nl-NL" dirty="0"/>
              <a:t>grafiek</a:t>
            </a:r>
          </a:p>
        </p:txBody>
      </p:sp>
      <p:sp>
        <p:nvSpPr>
          <p:cNvPr id="8" name="Tijdelijke aanduiding voor grafiek 9">
            <a:extLst>
              <a:ext uri="{FF2B5EF4-FFF2-40B4-BE49-F238E27FC236}">
                <a16:creationId xmlns:a16="http://schemas.microsoft.com/office/drawing/2014/main" id="{92863FBF-0F9B-5A34-E529-5F866F7F850C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012800" y="854399"/>
            <a:ext cx="5134000" cy="5245833"/>
          </a:xfrm>
          <a:prstGeom prst="rect">
            <a:avLst/>
          </a:prstGeom>
          <a:solidFill>
            <a:srgbClr val="DCDCDC"/>
          </a:solidFill>
        </p:spPr>
        <p:txBody>
          <a:bodyPr/>
          <a:lstStyle>
            <a:lvl1pPr marL="0" indent="0">
              <a:buNone/>
              <a:defRPr sz="1600"/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Voeg een grafiek toe via het pictogram</a:t>
            </a:r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B034EE1F-B625-4063-3E40-76C1392038CC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5" name="Graphic 28">
              <a:extLst>
                <a:ext uri="{FF2B5EF4-FFF2-40B4-BE49-F238E27FC236}">
                  <a16:creationId xmlns:a16="http://schemas.microsoft.com/office/drawing/2014/main" id="{E91E508D-B2E3-E020-439C-41FE90017154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401B479D-1F8F-9A67-146F-02DC664C7BF6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61FD96C9-9E9D-A1BB-A0AE-D669B3331940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C4337E9A-1E88-76C2-29BB-7A82490F3443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A15BEBAB-9FAC-7D5F-CC57-D484BF94E0B2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2EEC5CC7-91F8-174D-0FC9-86D626BEC005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10" name="Graphic 28">
              <a:extLst>
                <a:ext uri="{FF2B5EF4-FFF2-40B4-BE49-F238E27FC236}">
                  <a16:creationId xmlns:a16="http://schemas.microsoft.com/office/drawing/2014/main" id="{9431AEAB-9410-5A46-939A-9644898EF406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98C11C23-5167-8E6D-ED3C-132C1A25ED4B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E4D05E15-059D-DE81-ECDF-4B7DD2BD41C5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F8435069-45E8-EAF9-9DD0-321893E5C1C6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19" name="Tijdelijke aanduiding voor voettekst 21">
            <a:extLst>
              <a:ext uri="{FF2B5EF4-FFF2-40B4-BE49-F238E27FC236}">
                <a16:creationId xmlns:a16="http://schemas.microsoft.com/office/drawing/2014/main" id="{E1B7650D-DC70-64F5-2BAC-DD3067CF4C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6576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jdelijke aanduiding voor tekst 32">
            <a:extLst>
              <a:ext uri="{FF2B5EF4-FFF2-40B4-BE49-F238E27FC236}">
                <a16:creationId xmlns:a16="http://schemas.microsoft.com/office/drawing/2014/main" id="{D87F4490-7CA6-5758-03FF-67CEB119D2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3459" y="5219964"/>
            <a:ext cx="6324600" cy="3704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133"/>
            </a:lvl1pPr>
          </a:lstStyle>
          <a:p>
            <a:pPr lvl="0"/>
            <a:r>
              <a:rPr lang="nl-NL" dirty="0"/>
              <a:t>www.zonmw.nl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BED4BE3-B20D-0254-17F6-775109CFCF15}"/>
              </a:ext>
            </a:extLst>
          </p:cNvPr>
          <p:cNvSpPr txBox="1"/>
          <p:nvPr userDrawn="1"/>
        </p:nvSpPr>
        <p:spPr>
          <a:xfrm>
            <a:off x="8152138" y="5740800"/>
            <a:ext cx="35588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r"/>
            <a:r>
              <a:rPr lang="nl-NL" sz="1200" b="0" i="0" dirty="0">
                <a:latin typeface="Montserrat Light" pitchFamily="2" charset="77"/>
              </a:rPr>
              <a:t>MET KENNIS WERKEN AAN </a:t>
            </a:r>
          </a:p>
          <a:p>
            <a:pPr lvl="0" algn="r"/>
            <a:r>
              <a:rPr lang="nl-NL" sz="1200" b="0" i="0" dirty="0">
                <a:latin typeface="Montserrat Light" pitchFamily="2" charset="77"/>
              </a:rPr>
              <a:t>EEN GOEDE GEZONDHEID VOOR IEDEREEN</a:t>
            </a: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A94AE594-C904-A0A6-819D-C891A62F3E1B}"/>
              </a:ext>
            </a:extLst>
          </p:cNvPr>
          <p:cNvCxnSpPr>
            <a:cxnSpLocks/>
          </p:cNvCxnSpPr>
          <p:nvPr userDrawn="1"/>
        </p:nvCxnSpPr>
        <p:spPr>
          <a:xfrm>
            <a:off x="2779200" y="3329413"/>
            <a:ext cx="1291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23">
            <a:extLst>
              <a:ext uri="{FF2B5EF4-FFF2-40B4-BE49-F238E27FC236}">
                <a16:creationId xmlns:a16="http://schemas.microsoft.com/office/drawing/2014/main" id="{5FE8BEA6-ACFE-A0BB-B7F9-A452243722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79200" y="3542396"/>
            <a:ext cx="5040000" cy="124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SzPct val="80000"/>
              <a:buNone/>
              <a:tabLst/>
              <a:defRPr sz="2133" b="0" i="0">
                <a:latin typeface="Montserrat" pitchFamily="2" charset="77"/>
              </a:defRPr>
            </a:lvl1pPr>
            <a:lvl2pPr marL="474121" indent="0">
              <a:buSzPct val="80000"/>
              <a:buNone/>
              <a:tabLst/>
              <a:defRPr sz="2133" b="0" i="0">
                <a:latin typeface="Montserrat" pitchFamily="2" charset="77"/>
              </a:defRPr>
            </a:lvl2pPr>
            <a:lvl3pPr marL="950360" indent="0">
              <a:buSzPct val="80000"/>
              <a:buNone/>
              <a:tabLst/>
              <a:defRPr sz="2133" b="0" i="0">
                <a:latin typeface="Montserrat" pitchFamily="2" charset="77"/>
              </a:defRPr>
            </a:lvl3pPr>
            <a:lvl4pPr marL="1424480" indent="0">
              <a:buSzPct val="80000"/>
              <a:buNone/>
              <a:tabLst/>
              <a:defRPr sz="2133" b="0" i="0">
                <a:latin typeface="Montserrat" pitchFamily="2" charset="77"/>
              </a:defRPr>
            </a:lvl4pPr>
            <a:lvl5pPr marL="1900719" indent="0">
              <a:buSzPct val="80000"/>
              <a:buNone/>
              <a:tabLst/>
              <a:defRPr sz="2133" b="0" i="0">
                <a:latin typeface="Montserrat" pitchFamily="2" charset="77"/>
              </a:defRPr>
            </a:lvl5pPr>
          </a:lstStyle>
          <a:p>
            <a:pPr lvl="0"/>
            <a:r>
              <a:rPr lang="nl-NL" dirty="0" err="1"/>
              <a:t>Occatest</a:t>
            </a:r>
            <a:r>
              <a:rPr lang="nl-NL" dirty="0"/>
              <a:t>, </a:t>
            </a:r>
            <a:r>
              <a:rPr lang="nl-NL" dirty="0" err="1"/>
              <a:t>consed</a:t>
            </a:r>
            <a:r>
              <a:rPr lang="nl-NL" dirty="0"/>
              <a:t> </a:t>
            </a:r>
            <a:r>
              <a:rPr lang="nl-NL" dirty="0" err="1"/>
              <a:t>unt</a:t>
            </a:r>
            <a:r>
              <a:rPr lang="nl-NL" dirty="0"/>
              <a:t> </a:t>
            </a:r>
            <a:r>
              <a:rPr lang="nl-NL" dirty="0" err="1"/>
              <a:t>peliti</a:t>
            </a:r>
            <a:r>
              <a:rPr lang="nl-NL" dirty="0"/>
              <a:t> </a:t>
            </a:r>
            <a:r>
              <a:rPr lang="nl-NL" dirty="0" err="1"/>
              <a:t>od</a:t>
            </a:r>
            <a:r>
              <a:rPr lang="nl-NL" dirty="0"/>
              <a:t> </a:t>
            </a:r>
            <a:r>
              <a:rPr lang="nl-NL" dirty="0" err="1"/>
              <a:t>quias</a:t>
            </a:r>
            <a:r>
              <a:rPr lang="nl-NL" dirty="0"/>
              <a:t> que </a:t>
            </a:r>
            <a:r>
              <a:rPr lang="nl-NL" dirty="0" err="1"/>
              <a:t>mossustibus</a:t>
            </a:r>
            <a:r>
              <a:rPr lang="nl-NL" dirty="0"/>
              <a:t> porporum </a:t>
            </a:r>
            <a:r>
              <a:rPr lang="nl-NL" dirty="0" err="1"/>
              <a:t>eium</a:t>
            </a:r>
            <a:r>
              <a:rPr lang="nl-NL" dirty="0"/>
              <a:t> </a:t>
            </a:r>
            <a:r>
              <a:rPr lang="nl-NL" dirty="0" err="1"/>
              <a:t>sin</a:t>
            </a:r>
            <a:r>
              <a:rPr lang="nl-NL" dirty="0"/>
              <a:t> </a:t>
            </a:r>
            <a:r>
              <a:rPr lang="nl-NL" dirty="0" err="1"/>
              <a:t>essed</a:t>
            </a:r>
            <a:r>
              <a:rPr lang="nl-NL" dirty="0"/>
              <a:t>.</a:t>
            </a:r>
          </a:p>
        </p:txBody>
      </p:sp>
      <p:sp>
        <p:nvSpPr>
          <p:cNvPr id="5" name="Vrije vorm 4">
            <a:extLst>
              <a:ext uri="{FF2B5EF4-FFF2-40B4-BE49-F238E27FC236}">
                <a16:creationId xmlns:a16="http://schemas.microsoft.com/office/drawing/2014/main" id="{23F7970D-D3F2-05BF-B8FB-FF36A22E4011}"/>
              </a:ext>
            </a:extLst>
          </p:cNvPr>
          <p:cNvSpPr/>
          <p:nvPr userDrawn="1"/>
        </p:nvSpPr>
        <p:spPr>
          <a:xfrm>
            <a:off x="1608194" y="1"/>
            <a:ext cx="6935807" cy="1231884"/>
          </a:xfrm>
          <a:custGeom>
            <a:avLst/>
            <a:gdLst>
              <a:gd name="connsiteX0" fmla="*/ 450437 w 3899249"/>
              <a:gd name="connsiteY0" fmla="*/ 0 h 692554"/>
              <a:gd name="connsiteX1" fmla="*/ 0 w 3899249"/>
              <a:gd name="connsiteY1" fmla="*/ 692555 h 692554"/>
              <a:gd name="connsiteX2" fmla="*/ 3899249 w 3899249"/>
              <a:gd name="connsiteY2" fmla="*/ 0 h 692554"/>
              <a:gd name="connsiteX3" fmla="*/ 450437 w 3899249"/>
              <a:gd name="connsiteY3" fmla="*/ 0 h 69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9249" h="692554">
                <a:moveTo>
                  <a:pt x="450437" y="0"/>
                </a:moveTo>
                <a:lnTo>
                  <a:pt x="0" y="692555"/>
                </a:lnTo>
                <a:lnTo>
                  <a:pt x="3899249" y="0"/>
                </a:lnTo>
                <a:lnTo>
                  <a:pt x="450437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 dirty="0"/>
          </a:p>
        </p:txBody>
      </p:sp>
      <p:sp>
        <p:nvSpPr>
          <p:cNvPr id="6" name="Vrije vorm 5">
            <a:extLst>
              <a:ext uri="{FF2B5EF4-FFF2-40B4-BE49-F238E27FC236}">
                <a16:creationId xmlns:a16="http://schemas.microsoft.com/office/drawing/2014/main" id="{8DCDD694-85EB-668B-A023-7DB605558478}"/>
              </a:ext>
            </a:extLst>
          </p:cNvPr>
          <p:cNvSpPr/>
          <p:nvPr userDrawn="1"/>
        </p:nvSpPr>
        <p:spPr>
          <a:xfrm>
            <a:off x="1" y="1231884"/>
            <a:ext cx="1608193" cy="2472733"/>
          </a:xfrm>
          <a:custGeom>
            <a:avLst/>
            <a:gdLst>
              <a:gd name="connsiteX0" fmla="*/ 0 w 904112"/>
              <a:gd name="connsiteY0" fmla="*/ 159206 h 1390150"/>
              <a:gd name="connsiteX1" fmla="*/ 0 w 904112"/>
              <a:gd name="connsiteY1" fmla="*/ 1390150 h 1390150"/>
              <a:gd name="connsiteX2" fmla="*/ 904113 w 904112"/>
              <a:gd name="connsiteY2" fmla="*/ 0 h 1390150"/>
              <a:gd name="connsiteX3" fmla="*/ 0 w 904112"/>
              <a:gd name="connsiteY3" fmla="*/ 159206 h 139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112" h="1390150">
                <a:moveTo>
                  <a:pt x="0" y="159206"/>
                </a:moveTo>
                <a:lnTo>
                  <a:pt x="0" y="1390150"/>
                </a:lnTo>
                <a:lnTo>
                  <a:pt x="904113" y="0"/>
                </a:lnTo>
                <a:lnTo>
                  <a:pt x="0" y="159206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6C3FA6BD-1689-5369-0FD9-A7FD18DFDF18}"/>
              </a:ext>
            </a:extLst>
          </p:cNvPr>
          <p:cNvSpPr/>
          <p:nvPr userDrawn="1"/>
        </p:nvSpPr>
        <p:spPr>
          <a:xfrm>
            <a:off x="1" y="0"/>
            <a:ext cx="2409412" cy="1515072"/>
          </a:xfrm>
          <a:custGeom>
            <a:avLst/>
            <a:gdLst>
              <a:gd name="connsiteX0" fmla="*/ 0 w 1354550"/>
              <a:gd name="connsiteY0" fmla="*/ 0 h 851760"/>
              <a:gd name="connsiteX1" fmla="*/ 0 w 1354550"/>
              <a:gd name="connsiteY1" fmla="*/ 851761 h 851760"/>
              <a:gd name="connsiteX2" fmla="*/ 904113 w 1354550"/>
              <a:gd name="connsiteY2" fmla="*/ 692555 h 851760"/>
              <a:gd name="connsiteX3" fmla="*/ 1354550 w 1354550"/>
              <a:gd name="connsiteY3" fmla="*/ 0 h 851760"/>
              <a:gd name="connsiteX4" fmla="*/ 0 w 1354550"/>
              <a:gd name="connsiteY4" fmla="*/ 0 h 8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550" h="851760">
                <a:moveTo>
                  <a:pt x="0" y="0"/>
                </a:moveTo>
                <a:lnTo>
                  <a:pt x="0" y="851761"/>
                </a:lnTo>
                <a:lnTo>
                  <a:pt x="904113" y="692555"/>
                </a:lnTo>
                <a:lnTo>
                  <a:pt x="1354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 dirty="0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75174C46-CE20-AF23-76B9-14D9DAF0FFDE}"/>
              </a:ext>
            </a:extLst>
          </p:cNvPr>
          <p:cNvGrpSpPr/>
          <p:nvPr userDrawn="1"/>
        </p:nvGrpSpPr>
        <p:grpSpPr>
          <a:xfrm>
            <a:off x="179166" y="436863"/>
            <a:ext cx="1513540" cy="358156"/>
            <a:chOff x="109924" y="244676"/>
            <a:chExt cx="850899" cy="201352"/>
          </a:xfrm>
        </p:grpSpPr>
        <p:grpSp>
          <p:nvGrpSpPr>
            <p:cNvPr id="9" name="Graphic 28">
              <a:extLst>
                <a:ext uri="{FF2B5EF4-FFF2-40B4-BE49-F238E27FC236}">
                  <a16:creationId xmlns:a16="http://schemas.microsoft.com/office/drawing/2014/main" id="{12941D3B-3F58-073A-F004-1535CF48DE97}"/>
                </a:ext>
              </a:extLst>
            </p:cNvPr>
            <p:cNvGrpSpPr/>
            <p:nvPr/>
          </p:nvGrpSpPr>
          <p:grpSpPr>
            <a:xfrm>
              <a:off x="409818" y="299356"/>
              <a:ext cx="551005" cy="109266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068CE676-C525-A927-759B-93271ACDDF7D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940D3AE7-966B-17A4-EB49-B305E5F4C50B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59DC67A5-EF33-14BD-1933-66A7F831E662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F73A33B3-04FA-382A-B64C-1D08228BAF27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0E3AC1E9-4652-CA54-6071-3C4D676A66E9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10" name="Graphic 28">
              <a:extLst>
                <a:ext uri="{FF2B5EF4-FFF2-40B4-BE49-F238E27FC236}">
                  <a16:creationId xmlns:a16="http://schemas.microsoft.com/office/drawing/2014/main" id="{072A09FC-0BAE-689B-0F6C-2BC08274AA6F}"/>
                </a:ext>
              </a:extLst>
            </p:cNvPr>
            <p:cNvGrpSpPr/>
            <p:nvPr/>
          </p:nvGrpSpPr>
          <p:grpSpPr>
            <a:xfrm>
              <a:off x="109924" y="244676"/>
              <a:ext cx="233052" cy="201352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11" name="Vrije vorm 10">
                <a:extLst>
                  <a:ext uri="{FF2B5EF4-FFF2-40B4-BE49-F238E27FC236}">
                    <a16:creationId xmlns:a16="http://schemas.microsoft.com/office/drawing/2014/main" id="{18E97E94-629B-0250-BB7E-B8DA1802C45F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2AFDD043-07D6-8CF5-9FFA-E10ED455C7DC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AB066CE7-3212-95EC-8210-2AED73DEED78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3" name="Titel 18">
            <a:extLst>
              <a:ext uri="{FF2B5EF4-FFF2-40B4-BE49-F238E27FC236}">
                <a16:creationId xmlns:a16="http://schemas.microsoft.com/office/drawing/2014/main" id="{1D54935A-C18C-61F1-2B94-8DBC31EDF7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9201" y="2160986"/>
            <a:ext cx="5040000" cy="92598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spcAft>
                <a:spcPts val="0"/>
              </a:spcAft>
              <a:defRPr sz="3600" b="1" i="0">
                <a:latin typeface="Montserrat SemiBold" pitchFamily="2" charset="77"/>
              </a:defRPr>
            </a:lvl1pPr>
          </a:lstStyle>
          <a:p>
            <a:r>
              <a:rPr lang="nl-NL" dirty="0"/>
              <a:t>Bedankt voor je aandacht</a:t>
            </a:r>
          </a:p>
        </p:txBody>
      </p:sp>
    </p:spTree>
    <p:extLst>
      <p:ext uri="{BB962C8B-B14F-4D97-AF65-F5344CB8AC3E}">
        <p14:creationId xmlns:p14="http://schemas.microsoft.com/office/powerpoint/2010/main" val="2301340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25625"/>
            <a:ext cx="4998000" cy="4351338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4000" y="1825625"/>
            <a:ext cx="4998000" cy="4351338"/>
          </a:xfrm>
        </p:spPr>
        <p:txBody>
          <a:bodyPr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38050" cy="36512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b="1" i="0">
                <a:solidFill>
                  <a:srgbClr val="F9962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D0AF616-16EC-CE47-9D4D-4A845CBBBE72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56350"/>
            <a:ext cx="10332000" cy="365125"/>
          </a:xfrm>
          <a:prstGeom prst="rect">
            <a:avLst/>
          </a:prstGeom>
        </p:spPr>
        <p:txBody>
          <a:bodyPr lIns="0" anchor="ctr"/>
          <a:lstStyle>
            <a:lvl1pPr>
              <a:defRPr sz="800" b="0" i="1">
                <a:solidFill>
                  <a:schemeClr val="bg1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2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38050" cy="36512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b="1" i="0">
                <a:solidFill>
                  <a:srgbClr val="F9962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D0AF616-16EC-CE47-9D4D-4A845CBBBE72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56350"/>
            <a:ext cx="10332000" cy="365125"/>
          </a:xfrm>
          <a:prstGeom prst="rect">
            <a:avLst/>
          </a:prstGeom>
        </p:spPr>
        <p:txBody>
          <a:bodyPr lIns="0" anchor="ctr"/>
          <a:lstStyle>
            <a:lvl1pPr>
              <a:defRPr sz="800" b="0" i="1">
                <a:solidFill>
                  <a:schemeClr val="bg1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38050" cy="36512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b="1" i="0">
                <a:solidFill>
                  <a:srgbClr val="F9962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D0AF616-16EC-CE47-9D4D-4A845CBBBE72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56350"/>
            <a:ext cx="10332000" cy="365125"/>
          </a:xfrm>
          <a:prstGeom prst="rect">
            <a:avLst/>
          </a:prstGeom>
        </p:spPr>
        <p:txBody>
          <a:bodyPr lIns="0" anchor="ctr"/>
          <a:lstStyle>
            <a:lvl1pPr>
              <a:defRPr sz="800" b="0" i="1">
                <a:solidFill>
                  <a:schemeClr val="bg1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2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457200"/>
            <a:ext cx="4320000" cy="1600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00000" y="457201"/>
            <a:ext cx="56520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3200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Click to edit Master text styles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38050" cy="36512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b="1" i="0">
                <a:solidFill>
                  <a:srgbClr val="F9962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D0AF616-16EC-CE47-9D4D-4A845CBBBE72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56350"/>
            <a:ext cx="10332000" cy="365125"/>
          </a:xfrm>
          <a:prstGeom prst="rect">
            <a:avLst/>
          </a:prstGeom>
        </p:spPr>
        <p:txBody>
          <a:bodyPr lIns="0" anchor="ctr"/>
          <a:lstStyle>
            <a:lvl1pPr>
              <a:defRPr sz="800" b="0" i="1">
                <a:solidFill>
                  <a:schemeClr val="bg1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045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Open Sans Bold" charset="0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38050" cy="36512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b="1" i="0">
                <a:solidFill>
                  <a:srgbClr val="F9962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D0AF616-16EC-CE47-9D4D-4A845CBBBE72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56350"/>
            <a:ext cx="10332000" cy="365125"/>
          </a:xfrm>
          <a:prstGeom prst="rect">
            <a:avLst/>
          </a:prstGeom>
        </p:spPr>
        <p:txBody>
          <a:bodyPr lIns="0" anchor="ctr"/>
          <a:lstStyle>
            <a:lvl1pPr>
              <a:defRPr sz="800" b="0" i="1">
                <a:solidFill>
                  <a:schemeClr val="bg1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3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jdelijke aanduiding voor afbeelding 84">
            <a:extLst>
              <a:ext uri="{FF2B5EF4-FFF2-40B4-BE49-F238E27FC236}">
                <a16:creationId xmlns:a16="http://schemas.microsoft.com/office/drawing/2014/main" id="{07C242B3-55D0-7E10-7B55-6EA907C5CF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0197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2778337 h 5143500"/>
              <a:gd name="connsiteX5" fmla="*/ 1206840 w 9144000"/>
              <a:gd name="connsiteY5" fmla="*/ 92271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143500">
                <a:moveTo>
                  <a:pt x="640197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lnTo>
                  <a:pt x="0" y="2778337"/>
                </a:lnTo>
                <a:lnTo>
                  <a:pt x="1206840" y="922719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anchor="b" anchorCtr="1">
            <a:no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nl-NL" dirty="0"/>
              <a:t>Plaats een afbeelding in dit kader via Invoegen -&gt; Open mediabank (helemaal rechtsboven).</a:t>
            </a:r>
            <a:br>
              <a:rPr lang="nl-NL" dirty="0"/>
            </a:br>
            <a:r>
              <a:rPr lang="nl-NL" dirty="0"/>
              <a:t>Of via Invoegen -&gt; afbeelding (kan ook via pictogram in het kader)</a:t>
            </a:r>
            <a:br>
              <a:rPr lang="nl-NL" dirty="0"/>
            </a:br>
            <a:r>
              <a:rPr lang="nl-NL" dirty="0"/>
              <a:t>Via Afbeeldingsindeling -&gt; bijsnijden kun je de positie wijzigen </a:t>
            </a:r>
            <a:br>
              <a:rPr lang="nl-NL" dirty="0"/>
            </a:br>
            <a:r>
              <a:rPr lang="nl-NL" dirty="0"/>
              <a:t>Deze knoppen vind je in het lint bovenaan je scherm. </a:t>
            </a:r>
            <a:br>
              <a:rPr lang="nl-NL" dirty="0"/>
            </a:br>
            <a:r>
              <a:rPr lang="nl-NL" dirty="0"/>
              <a:t>Afbeelding wijzigen? Knip eerst de huidige afbeelding!</a:t>
            </a:r>
          </a:p>
        </p:txBody>
      </p:sp>
      <p:sp>
        <p:nvSpPr>
          <p:cNvPr id="21" name="Tijdelijke aanduiding voor titel 9">
            <a:extLst>
              <a:ext uri="{FF2B5EF4-FFF2-40B4-BE49-F238E27FC236}">
                <a16:creationId xmlns:a16="http://schemas.microsoft.com/office/drawing/2014/main" id="{433178E5-D58B-C86A-AEF2-148D5E8F89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4000" y="3216000"/>
            <a:ext cx="8400000" cy="124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b="1" dirty="0" err="1">
                <a:effectLst/>
                <a:latin typeface="Montserrat" pitchFamily="2" charset="77"/>
              </a:rPr>
              <a:t>Ecate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quuntur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andi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dolore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cone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eosamus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eicidelest</a:t>
            </a:r>
            <a:endParaRPr lang="nl-NL" dirty="0">
              <a:effectLst/>
              <a:latin typeface="Montserrat" pitchFamily="2" charset="77"/>
            </a:endParaRPr>
          </a:p>
        </p:txBody>
      </p:sp>
      <p:sp>
        <p:nvSpPr>
          <p:cNvPr id="32" name="Tijdelijke aanduiding voor tekst 30">
            <a:extLst>
              <a:ext uri="{FF2B5EF4-FFF2-40B4-BE49-F238E27FC236}">
                <a16:creationId xmlns:a16="http://schemas.microsoft.com/office/drawing/2014/main" id="{0FFAB27C-8465-5D3C-EE5E-DF7FBD55DD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3999" y="5040001"/>
            <a:ext cx="5040000" cy="2475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Montserrat Light" pitchFamily="2" charset="77"/>
              </a:defRPr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r>
              <a:rPr lang="nl-NL" sz="1600" dirty="0">
                <a:effectLst/>
                <a:latin typeface="Montserrat Light" pitchFamily="2" charset="77"/>
              </a:rPr>
              <a:t>QUUNTURE</a:t>
            </a:r>
          </a:p>
        </p:txBody>
      </p:sp>
      <p:sp>
        <p:nvSpPr>
          <p:cNvPr id="33" name="Tijdelijke aanduiding voor tekst 30">
            <a:extLst>
              <a:ext uri="{FF2B5EF4-FFF2-40B4-BE49-F238E27FC236}">
                <a16:creationId xmlns:a16="http://schemas.microsoft.com/office/drawing/2014/main" id="{FEDBBEEF-987A-02FC-343A-C79A4CEB39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999" y="5307310"/>
            <a:ext cx="5040000" cy="2475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600" dirty="0">
                <a:effectLst/>
                <a:latin typeface="Montserrat" pitchFamily="2" charset="77"/>
              </a:rPr>
              <a:t>EOSAMUS EICIDELIEST</a:t>
            </a:r>
          </a:p>
        </p:txBody>
      </p:sp>
      <p:sp>
        <p:nvSpPr>
          <p:cNvPr id="2" name="Vrije vorm 1">
            <a:extLst>
              <a:ext uri="{FF2B5EF4-FFF2-40B4-BE49-F238E27FC236}">
                <a16:creationId xmlns:a16="http://schemas.microsoft.com/office/drawing/2014/main" id="{B811E6E7-0743-1304-E787-87793283519D}"/>
              </a:ext>
            </a:extLst>
          </p:cNvPr>
          <p:cNvSpPr/>
          <p:nvPr userDrawn="1"/>
        </p:nvSpPr>
        <p:spPr>
          <a:xfrm>
            <a:off x="1608194" y="1"/>
            <a:ext cx="6935807" cy="1231884"/>
          </a:xfrm>
          <a:custGeom>
            <a:avLst/>
            <a:gdLst>
              <a:gd name="connsiteX0" fmla="*/ 450437 w 3899249"/>
              <a:gd name="connsiteY0" fmla="*/ 0 h 692554"/>
              <a:gd name="connsiteX1" fmla="*/ 0 w 3899249"/>
              <a:gd name="connsiteY1" fmla="*/ 692555 h 692554"/>
              <a:gd name="connsiteX2" fmla="*/ 3899249 w 3899249"/>
              <a:gd name="connsiteY2" fmla="*/ 0 h 692554"/>
              <a:gd name="connsiteX3" fmla="*/ 450437 w 3899249"/>
              <a:gd name="connsiteY3" fmla="*/ 0 h 69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9249" h="692554">
                <a:moveTo>
                  <a:pt x="450437" y="0"/>
                </a:moveTo>
                <a:lnTo>
                  <a:pt x="0" y="692555"/>
                </a:lnTo>
                <a:lnTo>
                  <a:pt x="3899249" y="0"/>
                </a:lnTo>
                <a:lnTo>
                  <a:pt x="450437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 dirty="0"/>
          </a:p>
        </p:txBody>
      </p:sp>
      <p:sp>
        <p:nvSpPr>
          <p:cNvPr id="3" name="Vrije vorm 2">
            <a:extLst>
              <a:ext uri="{FF2B5EF4-FFF2-40B4-BE49-F238E27FC236}">
                <a16:creationId xmlns:a16="http://schemas.microsoft.com/office/drawing/2014/main" id="{6D2D4716-0CA8-8574-AE9B-BDEDC3009AB5}"/>
              </a:ext>
            </a:extLst>
          </p:cNvPr>
          <p:cNvSpPr/>
          <p:nvPr userDrawn="1"/>
        </p:nvSpPr>
        <p:spPr>
          <a:xfrm>
            <a:off x="1" y="0"/>
            <a:ext cx="2409412" cy="1515072"/>
          </a:xfrm>
          <a:custGeom>
            <a:avLst/>
            <a:gdLst>
              <a:gd name="connsiteX0" fmla="*/ 0 w 1354550"/>
              <a:gd name="connsiteY0" fmla="*/ 0 h 851760"/>
              <a:gd name="connsiteX1" fmla="*/ 0 w 1354550"/>
              <a:gd name="connsiteY1" fmla="*/ 851761 h 851760"/>
              <a:gd name="connsiteX2" fmla="*/ 904113 w 1354550"/>
              <a:gd name="connsiteY2" fmla="*/ 692555 h 851760"/>
              <a:gd name="connsiteX3" fmla="*/ 1354550 w 1354550"/>
              <a:gd name="connsiteY3" fmla="*/ 0 h 851760"/>
              <a:gd name="connsiteX4" fmla="*/ 0 w 1354550"/>
              <a:gd name="connsiteY4" fmla="*/ 0 h 8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550" h="851760">
                <a:moveTo>
                  <a:pt x="0" y="0"/>
                </a:moveTo>
                <a:lnTo>
                  <a:pt x="0" y="851761"/>
                </a:lnTo>
                <a:lnTo>
                  <a:pt x="904113" y="692555"/>
                </a:lnTo>
                <a:lnTo>
                  <a:pt x="1354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 dirty="0"/>
          </a:p>
        </p:txBody>
      </p:sp>
      <p:sp>
        <p:nvSpPr>
          <p:cNvPr id="4" name="Vrije vorm 3">
            <a:extLst>
              <a:ext uri="{FF2B5EF4-FFF2-40B4-BE49-F238E27FC236}">
                <a16:creationId xmlns:a16="http://schemas.microsoft.com/office/drawing/2014/main" id="{0F1F54B6-A001-D4DC-6175-0950C4C69375}"/>
              </a:ext>
            </a:extLst>
          </p:cNvPr>
          <p:cNvSpPr/>
          <p:nvPr userDrawn="1"/>
        </p:nvSpPr>
        <p:spPr>
          <a:xfrm>
            <a:off x="1" y="1231884"/>
            <a:ext cx="1608193" cy="2472733"/>
          </a:xfrm>
          <a:custGeom>
            <a:avLst/>
            <a:gdLst>
              <a:gd name="connsiteX0" fmla="*/ 0 w 904112"/>
              <a:gd name="connsiteY0" fmla="*/ 159206 h 1390150"/>
              <a:gd name="connsiteX1" fmla="*/ 0 w 904112"/>
              <a:gd name="connsiteY1" fmla="*/ 1390150 h 1390150"/>
              <a:gd name="connsiteX2" fmla="*/ 904113 w 904112"/>
              <a:gd name="connsiteY2" fmla="*/ 0 h 1390150"/>
              <a:gd name="connsiteX3" fmla="*/ 0 w 904112"/>
              <a:gd name="connsiteY3" fmla="*/ 159206 h 139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112" h="1390150">
                <a:moveTo>
                  <a:pt x="0" y="159206"/>
                </a:moveTo>
                <a:lnTo>
                  <a:pt x="0" y="1390150"/>
                </a:lnTo>
                <a:lnTo>
                  <a:pt x="904113" y="0"/>
                </a:lnTo>
                <a:lnTo>
                  <a:pt x="0" y="159206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grpSp>
        <p:nvGrpSpPr>
          <p:cNvPr id="5" name="Groep 4">
            <a:extLst>
              <a:ext uri="{FF2B5EF4-FFF2-40B4-BE49-F238E27FC236}">
                <a16:creationId xmlns:a16="http://schemas.microsoft.com/office/drawing/2014/main" id="{B366AEE0-15E5-FAC4-8866-382641AB7B70}"/>
              </a:ext>
            </a:extLst>
          </p:cNvPr>
          <p:cNvGrpSpPr/>
          <p:nvPr userDrawn="1"/>
        </p:nvGrpSpPr>
        <p:grpSpPr>
          <a:xfrm>
            <a:off x="179166" y="436863"/>
            <a:ext cx="1513540" cy="358156"/>
            <a:chOff x="109924" y="244676"/>
            <a:chExt cx="850899" cy="201352"/>
          </a:xfrm>
        </p:grpSpPr>
        <p:grpSp>
          <p:nvGrpSpPr>
            <p:cNvPr id="6" name="Graphic 28">
              <a:extLst>
                <a:ext uri="{FF2B5EF4-FFF2-40B4-BE49-F238E27FC236}">
                  <a16:creationId xmlns:a16="http://schemas.microsoft.com/office/drawing/2014/main" id="{FCCEC932-CBE5-5B48-5F86-AF90AC4BEE77}"/>
                </a:ext>
              </a:extLst>
            </p:cNvPr>
            <p:cNvGrpSpPr/>
            <p:nvPr/>
          </p:nvGrpSpPr>
          <p:grpSpPr>
            <a:xfrm>
              <a:off x="409818" y="299356"/>
              <a:ext cx="551005" cy="109266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12" name="Vrije vorm 11">
                <a:extLst>
                  <a:ext uri="{FF2B5EF4-FFF2-40B4-BE49-F238E27FC236}">
                    <a16:creationId xmlns:a16="http://schemas.microsoft.com/office/drawing/2014/main" id="{A5558C3A-D2A4-4CF2-4AF0-0D05927804D9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776F4E1A-ADE9-8D73-30AD-3AAE59F230B4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4" name="Vrije vorm 13">
                <a:extLst>
                  <a:ext uri="{FF2B5EF4-FFF2-40B4-BE49-F238E27FC236}">
                    <a16:creationId xmlns:a16="http://schemas.microsoft.com/office/drawing/2014/main" id="{8E2FC2DD-249F-777B-C99D-E02824C80869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15" name="Vrije vorm 14">
                <a:extLst>
                  <a:ext uri="{FF2B5EF4-FFF2-40B4-BE49-F238E27FC236}">
                    <a16:creationId xmlns:a16="http://schemas.microsoft.com/office/drawing/2014/main" id="{71139E74-D35C-E4F0-E6C4-4AC2FF57AB1A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E8E2E208-2F75-49A9-7564-9D6FBCF28030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7" name="Graphic 28">
              <a:extLst>
                <a:ext uri="{FF2B5EF4-FFF2-40B4-BE49-F238E27FC236}">
                  <a16:creationId xmlns:a16="http://schemas.microsoft.com/office/drawing/2014/main" id="{F39ED984-7CC8-D50A-4DD7-DAC428B615D9}"/>
                </a:ext>
              </a:extLst>
            </p:cNvPr>
            <p:cNvGrpSpPr/>
            <p:nvPr/>
          </p:nvGrpSpPr>
          <p:grpSpPr>
            <a:xfrm>
              <a:off x="109924" y="244676"/>
              <a:ext cx="233052" cy="201352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8" name="Vrije vorm 7">
                <a:extLst>
                  <a:ext uri="{FF2B5EF4-FFF2-40B4-BE49-F238E27FC236}">
                    <a16:creationId xmlns:a16="http://schemas.microsoft.com/office/drawing/2014/main" id="{50270EA3-44B1-E917-F9D9-16DFC88A4BD9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9" name="Vrije vorm 8">
                <a:extLst>
                  <a:ext uri="{FF2B5EF4-FFF2-40B4-BE49-F238E27FC236}">
                    <a16:creationId xmlns:a16="http://schemas.microsoft.com/office/drawing/2014/main" id="{B41E691B-4478-7B41-CEB7-946AE73E9772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0" name="Vrije vorm 9">
                <a:extLst>
                  <a:ext uri="{FF2B5EF4-FFF2-40B4-BE49-F238E27FC236}">
                    <a16:creationId xmlns:a16="http://schemas.microsoft.com/office/drawing/2014/main" id="{E148AD67-9BCD-F727-8C19-C70B1A254CE6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19" name="Tijdelijke aanduiding voor tekst 23">
            <a:extLst>
              <a:ext uri="{FF2B5EF4-FFF2-40B4-BE49-F238E27FC236}">
                <a16:creationId xmlns:a16="http://schemas.microsoft.com/office/drawing/2014/main" id="{7F0971E7-EDC0-1A20-4A1A-9C43A07922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3999" y="1870984"/>
            <a:ext cx="5040000" cy="10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>
                <a:solidFill>
                  <a:schemeClr val="bg1"/>
                </a:solidFill>
                <a:latin typeface="Montserrat Medium" pitchFamily="2" charset="77"/>
              </a:defRPr>
            </a:lvl1pPr>
            <a:lvl2pPr marL="457177" indent="0">
              <a:buNone/>
              <a:defRPr sz="2400">
                <a:latin typeface="Montserrat" pitchFamily="2" charset="77"/>
              </a:defRPr>
            </a:lvl2pPr>
            <a:lvl3pPr marL="914353" indent="0">
              <a:buNone/>
              <a:defRPr sz="2400">
                <a:latin typeface="Montserrat" pitchFamily="2" charset="77"/>
              </a:defRPr>
            </a:lvl3pPr>
            <a:lvl4pPr marL="1371531" indent="0">
              <a:buNone/>
              <a:defRPr sz="2400">
                <a:latin typeface="Montserrat" pitchFamily="2" charset="77"/>
              </a:defRPr>
            </a:lvl4pPr>
            <a:lvl5pPr marL="1828709" indent="0">
              <a:buNone/>
              <a:defRPr sz="2400">
                <a:latin typeface="Montserrat" pitchFamily="2" charset="77"/>
              </a:defRPr>
            </a:lvl5pPr>
          </a:lstStyle>
          <a:p>
            <a:r>
              <a:rPr lang="nl-NL" sz="2400" b="0" i="0" dirty="0">
                <a:latin typeface="Montserrat Medium" pitchFamily="2" charset="77"/>
              </a:rPr>
              <a:t>Est </a:t>
            </a:r>
            <a:r>
              <a:rPr lang="nl-NL" sz="2400" b="0" i="0" dirty="0" err="1">
                <a:latin typeface="Montserrat Medium" pitchFamily="2" charset="77"/>
              </a:rPr>
              <a:t>ulpa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qui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sit</a:t>
            </a:r>
            <a:r>
              <a:rPr lang="nl-NL" sz="2400" b="0" i="0" dirty="0">
                <a:latin typeface="Montserrat Medium" pitchFamily="2" charset="77"/>
              </a:rPr>
              <a:t> que </a:t>
            </a:r>
            <a:r>
              <a:rPr lang="nl-NL" sz="2400" b="0" i="0" dirty="0" err="1">
                <a:latin typeface="Montserrat Medium" pitchFamily="2" charset="77"/>
              </a:rPr>
              <a:t>pores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eum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eic</a:t>
            </a:r>
            <a:r>
              <a:rPr lang="nl-NL" sz="2400" b="0" i="0" dirty="0">
                <a:latin typeface="Montserrat Medium" pitchFamily="2" charset="77"/>
              </a:rPr>
              <a:t> tem </a:t>
            </a:r>
            <a:r>
              <a:rPr lang="nl-NL" sz="2400" b="0" i="0" dirty="0" err="1">
                <a:latin typeface="Montserrat Medium" pitchFamily="2" charset="77"/>
              </a:rPr>
              <a:t>eseque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inim</a:t>
            </a:r>
            <a:r>
              <a:rPr lang="nl-NL" sz="2400" b="0" i="0" dirty="0">
                <a:latin typeface="Montserrat Medium" pitchFamily="2" charset="77"/>
              </a:rPr>
              <a:t> et </a:t>
            </a:r>
            <a:r>
              <a:rPr lang="nl-NL" sz="2400" b="0" i="0" dirty="0" err="1">
                <a:latin typeface="Montserrat Medium" pitchFamily="2" charset="77"/>
              </a:rPr>
              <a:t>iniene</a:t>
            </a:r>
            <a:r>
              <a:rPr lang="nl-NL" sz="2400" b="0" i="0" dirty="0">
                <a:latin typeface="Montserrat Medium" pitchFamily="2" charset="77"/>
              </a:rPr>
              <a:t> non </a:t>
            </a:r>
            <a:r>
              <a:rPr lang="nl-NL" sz="2400" b="0" i="0" dirty="0" err="1">
                <a:latin typeface="Montserrat Medium" pitchFamily="2" charset="77"/>
              </a:rPr>
              <a:t>pedi</a:t>
            </a:r>
            <a:r>
              <a:rPr lang="nl-NL" sz="2400" b="0" i="0" dirty="0">
                <a:latin typeface="Montserrat Medium" pitchFamily="2" charset="77"/>
              </a:rPr>
              <a:t> ad </a:t>
            </a:r>
            <a:r>
              <a:rPr lang="nl-NL" sz="2400" b="0" i="0" dirty="0" err="1">
                <a:latin typeface="Montserrat Medium" pitchFamily="2" charset="77"/>
              </a:rPr>
              <a:t>maximo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imin</a:t>
            </a:r>
            <a:endParaRPr lang="nl-NL" sz="2400" b="0" i="0" dirty="0"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0132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kle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titel 9">
            <a:extLst>
              <a:ext uri="{FF2B5EF4-FFF2-40B4-BE49-F238E27FC236}">
                <a16:creationId xmlns:a16="http://schemas.microsoft.com/office/drawing/2014/main" id="{8A2F8962-4B96-2B1A-A111-5DFB55381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4000" y="3216000"/>
            <a:ext cx="8400000" cy="124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nl-NL" b="1" dirty="0" err="1">
                <a:effectLst/>
                <a:latin typeface="Montserrat" pitchFamily="2" charset="77"/>
              </a:rPr>
              <a:t>Ecate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quuntur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andi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dolore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cone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eosamus</a:t>
            </a:r>
            <a:r>
              <a:rPr lang="nl-NL" b="1" dirty="0">
                <a:effectLst/>
                <a:latin typeface="Montserrat" pitchFamily="2" charset="77"/>
              </a:rPr>
              <a:t> </a:t>
            </a:r>
            <a:r>
              <a:rPr lang="nl-NL" b="1" dirty="0" err="1">
                <a:effectLst/>
                <a:latin typeface="Montserrat" pitchFamily="2" charset="77"/>
              </a:rPr>
              <a:t>eicidelest</a:t>
            </a:r>
            <a:endParaRPr lang="nl-NL" dirty="0">
              <a:effectLst/>
              <a:latin typeface="Montserrat" pitchFamily="2" charset="77"/>
            </a:endParaRPr>
          </a:p>
        </p:txBody>
      </p:sp>
      <p:sp>
        <p:nvSpPr>
          <p:cNvPr id="10" name="Tijdelijke aanduiding voor tekst 30">
            <a:extLst>
              <a:ext uri="{FF2B5EF4-FFF2-40B4-BE49-F238E27FC236}">
                <a16:creationId xmlns:a16="http://schemas.microsoft.com/office/drawing/2014/main" id="{88D9934E-CB80-144C-1516-298F858D30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3999" y="5040001"/>
            <a:ext cx="5040000" cy="2475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Montserrat Light" pitchFamily="2" charset="77"/>
              </a:defRPr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r>
              <a:rPr lang="nl-NL" sz="1600" dirty="0">
                <a:effectLst/>
                <a:latin typeface="Montserrat Light" pitchFamily="2" charset="77"/>
              </a:rPr>
              <a:t>QUUNTURE</a:t>
            </a:r>
          </a:p>
        </p:txBody>
      </p:sp>
      <p:sp>
        <p:nvSpPr>
          <p:cNvPr id="11" name="Tijdelijke aanduiding voor tekst 30">
            <a:extLst>
              <a:ext uri="{FF2B5EF4-FFF2-40B4-BE49-F238E27FC236}">
                <a16:creationId xmlns:a16="http://schemas.microsoft.com/office/drawing/2014/main" id="{86140E2E-CAD8-1012-7781-8C3C284ECE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999" y="5307310"/>
            <a:ext cx="5040000" cy="24754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latin typeface="Montserrat Medium" pitchFamily="2" charset="77"/>
              </a:defRPr>
            </a:lvl1pPr>
            <a:lvl2pPr marL="457177" indent="0">
              <a:buNone/>
              <a:defRPr sz="1600"/>
            </a:lvl2pPr>
            <a:lvl3pPr marL="914353" indent="0">
              <a:buNone/>
              <a:defRPr sz="1600"/>
            </a:lvl3pPr>
            <a:lvl4pPr marL="1371531" indent="0">
              <a:buNone/>
              <a:defRPr sz="1600"/>
            </a:lvl4pPr>
            <a:lvl5pPr marL="1828709" indent="0">
              <a:buNone/>
              <a:defRPr sz="1600"/>
            </a:lvl5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sz="1600" dirty="0">
                <a:effectLst/>
                <a:latin typeface="Montserrat" pitchFamily="2" charset="77"/>
              </a:rPr>
              <a:t>EOSAMUS EICIDELIEST</a:t>
            </a:r>
          </a:p>
        </p:txBody>
      </p:sp>
      <p:sp>
        <p:nvSpPr>
          <p:cNvPr id="39" name="Vrije vorm 38">
            <a:extLst>
              <a:ext uri="{FF2B5EF4-FFF2-40B4-BE49-F238E27FC236}">
                <a16:creationId xmlns:a16="http://schemas.microsoft.com/office/drawing/2014/main" id="{FA80723D-E943-91F1-4452-9427549EECF3}"/>
              </a:ext>
            </a:extLst>
          </p:cNvPr>
          <p:cNvSpPr/>
          <p:nvPr userDrawn="1"/>
        </p:nvSpPr>
        <p:spPr>
          <a:xfrm>
            <a:off x="1608194" y="1"/>
            <a:ext cx="6935807" cy="1231884"/>
          </a:xfrm>
          <a:custGeom>
            <a:avLst/>
            <a:gdLst>
              <a:gd name="connsiteX0" fmla="*/ 450437 w 3899249"/>
              <a:gd name="connsiteY0" fmla="*/ 0 h 692554"/>
              <a:gd name="connsiteX1" fmla="*/ 0 w 3899249"/>
              <a:gd name="connsiteY1" fmla="*/ 692555 h 692554"/>
              <a:gd name="connsiteX2" fmla="*/ 3899249 w 3899249"/>
              <a:gd name="connsiteY2" fmla="*/ 0 h 692554"/>
              <a:gd name="connsiteX3" fmla="*/ 450437 w 3899249"/>
              <a:gd name="connsiteY3" fmla="*/ 0 h 69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9249" h="692554">
                <a:moveTo>
                  <a:pt x="450437" y="0"/>
                </a:moveTo>
                <a:lnTo>
                  <a:pt x="0" y="692555"/>
                </a:lnTo>
                <a:lnTo>
                  <a:pt x="3899249" y="0"/>
                </a:lnTo>
                <a:lnTo>
                  <a:pt x="450437" y="0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sp>
        <p:nvSpPr>
          <p:cNvPr id="40" name="Vrije vorm 39">
            <a:extLst>
              <a:ext uri="{FF2B5EF4-FFF2-40B4-BE49-F238E27FC236}">
                <a16:creationId xmlns:a16="http://schemas.microsoft.com/office/drawing/2014/main" id="{B25FB07B-B7CB-2503-3740-50E6A0A12A34}"/>
              </a:ext>
            </a:extLst>
          </p:cNvPr>
          <p:cNvSpPr/>
          <p:nvPr userDrawn="1"/>
        </p:nvSpPr>
        <p:spPr>
          <a:xfrm>
            <a:off x="1" y="1231884"/>
            <a:ext cx="1608193" cy="2472733"/>
          </a:xfrm>
          <a:custGeom>
            <a:avLst/>
            <a:gdLst>
              <a:gd name="connsiteX0" fmla="*/ 0 w 904112"/>
              <a:gd name="connsiteY0" fmla="*/ 159206 h 1390150"/>
              <a:gd name="connsiteX1" fmla="*/ 0 w 904112"/>
              <a:gd name="connsiteY1" fmla="*/ 1390150 h 1390150"/>
              <a:gd name="connsiteX2" fmla="*/ 904113 w 904112"/>
              <a:gd name="connsiteY2" fmla="*/ 0 h 1390150"/>
              <a:gd name="connsiteX3" fmla="*/ 0 w 904112"/>
              <a:gd name="connsiteY3" fmla="*/ 159206 h 139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112" h="1390150">
                <a:moveTo>
                  <a:pt x="0" y="159206"/>
                </a:moveTo>
                <a:lnTo>
                  <a:pt x="0" y="1390150"/>
                </a:lnTo>
                <a:lnTo>
                  <a:pt x="904113" y="0"/>
                </a:lnTo>
                <a:lnTo>
                  <a:pt x="0" y="159206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 dirty="0"/>
          </a:p>
        </p:txBody>
      </p:sp>
      <p:sp>
        <p:nvSpPr>
          <p:cNvPr id="18" name="Vrije vorm 17">
            <a:extLst>
              <a:ext uri="{FF2B5EF4-FFF2-40B4-BE49-F238E27FC236}">
                <a16:creationId xmlns:a16="http://schemas.microsoft.com/office/drawing/2014/main" id="{2EC4469D-2F8A-7399-00E7-B11C18AE4373}"/>
              </a:ext>
            </a:extLst>
          </p:cNvPr>
          <p:cNvSpPr/>
          <p:nvPr userDrawn="1"/>
        </p:nvSpPr>
        <p:spPr>
          <a:xfrm>
            <a:off x="1" y="0"/>
            <a:ext cx="2409412" cy="1515072"/>
          </a:xfrm>
          <a:custGeom>
            <a:avLst/>
            <a:gdLst>
              <a:gd name="connsiteX0" fmla="*/ 0 w 1354550"/>
              <a:gd name="connsiteY0" fmla="*/ 0 h 851760"/>
              <a:gd name="connsiteX1" fmla="*/ 0 w 1354550"/>
              <a:gd name="connsiteY1" fmla="*/ 851761 h 851760"/>
              <a:gd name="connsiteX2" fmla="*/ 904113 w 1354550"/>
              <a:gd name="connsiteY2" fmla="*/ 692555 h 851760"/>
              <a:gd name="connsiteX3" fmla="*/ 1354550 w 1354550"/>
              <a:gd name="connsiteY3" fmla="*/ 0 h 851760"/>
              <a:gd name="connsiteX4" fmla="*/ 0 w 1354550"/>
              <a:gd name="connsiteY4" fmla="*/ 0 h 8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550" h="851760">
                <a:moveTo>
                  <a:pt x="0" y="0"/>
                </a:moveTo>
                <a:lnTo>
                  <a:pt x="0" y="851761"/>
                </a:lnTo>
                <a:lnTo>
                  <a:pt x="904113" y="692555"/>
                </a:lnTo>
                <a:lnTo>
                  <a:pt x="1354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 dirty="0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35FD79A8-6656-E80E-52CF-C91805249707}"/>
              </a:ext>
            </a:extLst>
          </p:cNvPr>
          <p:cNvGrpSpPr/>
          <p:nvPr userDrawn="1"/>
        </p:nvGrpSpPr>
        <p:grpSpPr>
          <a:xfrm>
            <a:off x="179166" y="436863"/>
            <a:ext cx="1513540" cy="358156"/>
            <a:chOff x="109924" y="244676"/>
            <a:chExt cx="850899" cy="201352"/>
          </a:xfrm>
        </p:grpSpPr>
        <p:grpSp>
          <p:nvGrpSpPr>
            <p:cNvPr id="20" name="Graphic 28">
              <a:extLst>
                <a:ext uri="{FF2B5EF4-FFF2-40B4-BE49-F238E27FC236}">
                  <a16:creationId xmlns:a16="http://schemas.microsoft.com/office/drawing/2014/main" id="{D1847339-E404-90D3-D262-83AADAB369C2}"/>
                </a:ext>
              </a:extLst>
            </p:cNvPr>
            <p:cNvGrpSpPr/>
            <p:nvPr/>
          </p:nvGrpSpPr>
          <p:grpSpPr>
            <a:xfrm>
              <a:off x="409818" y="299356"/>
              <a:ext cx="551005" cy="109266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C141BDC4-B1BC-73B4-87E4-44A53B6496AF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425DEA4A-50FB-6F31-F695-DAE6A6255B7D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D22270C9-2B35-4D21-A97F-AC81C15CCEB2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28" name="Vrije vorm 27">
                <a:extLst>
                  <a:ext uri="{FF2B5EF4-FFF2-40B4-BE49-F238E27FC236}">
                    <a16:creationId xmlns:a16="http://schemas.microsoft.com/office/drawing/2014/main" id="{94C2A682-843E-8373-4E9E-DC51C719E0AE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9" name="Vrije vorm 28">
                <a:extLst>
                  <a:ext uri="{FF2B5EF4-FFF2-40B4-BE49-F238E27FC236}">
                    <a16:creationId xmlns:a16="http://schemas.microsoft.com/office/drawing/2014/main" id="{595F330C-8BB4-CA21-FD9E-58B2BA0F1811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21" name="Graphic 28">
              <a:extLst>
                <a:ext uri="{FF2B5EF4-FFF2-40B4-BE49-F238E27FC236}">
                  <a16:creationId xmlns:a16="http://schemas.microsoft.com/office/drawing/2014/main" id="{0FFF0E24-B69C-D4AD-3274-CCA1C9937ADA}"/>
                </a:ext>
              </a:extLst>
            </p:cNvPr>
            <p:cNvGrpSpPr/>
            <p:nvPr/>
          </p:nvGrpSpPr>
          <p:grpSpPr>
            <a:xfrm>
              <a:off x="109924" y="244676"/>
              <a:ext cx="233052" cy="201352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7F83489C-A4A1-4130-00BA-D874819BEDC6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7688056A-03FE-B206-B376-ACF8DE7C0748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5A0DE2EC-0742-CB92-1E40-3EA613F47458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2" name="Tijdelijke aanduiding voor tekst 23">
            <a:extLst>
              <a:ext uri="{FF2B5EF4-FFF2-40B4-BE49-F238E27FC236}">
                <a16:creationId xmlns:a16="http://schemas.microsoft.com/office/drawing/2014/main" id="{44086AC6-06BA-D816-639D-AF307682FF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83999" y="1870984"/>
            <a:ext cx="5040000" cy="1008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Montserrat Medium" pitchFamily="2" charset="77"/>
              </a:defRPr>
            </a:lvl1pPr>
            <a:lvl2pPr marL="457177" indent="0">
              <a:buNone/>
              <a:defRPr sz="2400">
                <a:latin typeface="Montserrat" pitchFamily="2" charset="77"/>
              </a:defRPr>
            </a:lvl2pPr>
            <a:lvl3pPr marL="914353" indent="0">
              <a:buNone/>
              <a:defRPr sz="2400">
                <a:latin typeface="Montserrat" pitchFamily="2" charset="77"/>
              </a:defRPr>
            </a:lvl3pPr>
            <a:lvl4pPr marL="1371531" indent="0">
              <a:buNone/>
              <a:defRPr sz="2400">
                <a:latin typeface="Montserrat" pitchFamily="2" charset="77"/>
              </a:defRPr>
            </a:lvl4pPr>
            <a:lvl5pPr marL="1828709" indent="0">
              <a:buNone/>
              <a:defRPr sz="2400">
                <a:latin typeface="Montserrat" pitchFamily="2" charset="77"/>
              </a:defRPr>
            </a:lvl5pPr>
          </a:lstStyle>
          <a:p>
            <a:r>
              <a:rPr lang="nl-NL" sz="2400" b="0" i="0" dirty="0">
                <a:latin typeface="Montserrat Medium" pitchFamily="2" charset="77"/>
              </a:rPr>
              <a:t>Est </a:t>
            </a:r>
            <a:r>
              <a:rPr lang="nl-NL" sz="2400" b="0" i="0" dirty="0" err="1">
                <a:latin typeface="Montserrat Medium" pitchFamily="2" charset="77"/>
              </a:rPr>
              <a:t>ulpa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qui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sit</a:t>
            </a:r>
            <a:r>
              <a:rPr lang="nl-NL" sz="2400" b="0" i="0" dirty="0">
                <a:latin typeface="Montserrat Medium" pitchFamily="2" charset="77"/>
              </a:rPr>
              <a:t> que </a:t>
            </a:r>
            <a:r>
              <a:rPr lang="nl-NL" sz="2400" b="0" i="0" dirty="0" err="1">
                <a:latin typeface="Montserrat Medium" pitchFamily="2" charset="77"/>
              </a:rPr>
              <a:t>pores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eum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eic</a:t>
            </a:r>
            <a:r>
              <a:rPr lang="nl-NL" sz="2400" b="0" i="0" dirty="0">
                <a:latin typeface="Montserrat Medium" pitchFamily="2" charset="77"/>
              </a:rPr>
              <a:t> tem </a:t>
            </a:r>
            <a:r>
              <a:rPr lang="nl-NL" sz="2400" b="0" i="0" dirty="0" err="1">
                <a:latin typeface="Montserrat Medium" pitchFamily="2" charset="77"/>
              </a:rPr>
              <a:t>eseque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inim</a:t>
            </a:r>
            <a:r>
              <a:rPr lang="nl-NL" sz="2400" b="0" i="0" dirty="0">
                <a:latin typeface="Montserrat Medium" pitchFamily="2" charset="77"/>
              </a:rPr>
              <a:t> et </a:t>
            </a:r>
            <a:r>
              <a:rPr lang="nl-NL" sz="2400" b="0" i="0" dirty="0" err="1">
                <a:latin typeface="Montserrat Medium" pitchFamily="2" charset="77"/>
              </a:rPr>
              <a:t>iniene</a:t>
            </a:r>
            <a:r>
              <a:rPr lang="nl-NL" sz="2400" b="0" i="0" dirty="0">
                <a:latin typeface="Montserrat Medium" pitchFamily="2" charset="77"/>
              </a:rPr>
              <a:t> non </a:t>
            </a:r>
            <a:r>
              <a:rPr lang="nl-NL" sz="2400" b="0" i="0" dirty="0" err="1">
                <a:latin typeface="Montserrat Medium" pitchFamily="2" charset="77"/>
              </a:rPr>
              <a:t>pedi</a:t>
            </a:r>
            <a:r>
              <a:rPr lang="nl-NL" sz="2400" b="0" i="0" dirty="0">
                <a:latin typeface="Montserrat Medium" pitchFamily="2" charset="77"/>
              </a:rPr>
              <a:t> ad </a:t>
            </a:r>
            <a:r>
              <a:rPr lang="nl-NL" sz="2400" b="0" i="0" dirty="0" err="1">
                <a:latin typeface="Montserrat Medium" pitchFamily="2" charset="77"/>
              </a:rPr>
              <a:t>maximo</a:t>
            </a:r>
            <a:r>
              <a:rPr lang="nl-NL" sz="2400" b="0" i="0" dirty="0">
                <a:latin typeface="Montserrat Medium" pitchFamily="2" charset="77"/>
              </a:rPr>
              <a:t> </a:t>
            </a:r>
            <a:r>
              <a:rPr lang="nl-NL" sz="2400" b="0" i="0" dirty="0" err="1">
                <a:latin typeface="Montserrat Medium" pitchFamily="2" charset="77"/>
              </a:rPr>
              <a:t>imin</a:t>
            </a:r>
            <a:endParaRPr lang="nl-NL" sz="2400" b="0" i="0" dirty="0"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819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365125"/>
            <a:ext cx="1033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25625"/>
            <a:ext cx="1033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635000" y="6356350"/>
            <a:ext cx="0" cy="360000"/>
          </a:xfrm>
          <a:prstGeom prst="line">
            <a:avLst/>
          </a:prstGeom>
          <a:ln w="12700">
            <a:solidFill>
              <a:srgbClr val="F996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6356351"/>
            <a:ext cx="538050" cy="365124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800" b="1" i="0">
                <a:solidFill>
                  <a:srgbClr val="F99620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D0AF616-16EC-CE47-9D4D-4A845CBBBE72}" type="slidenum">
              <a:rPr lang="en-US" smtClean="0"/>
              <a:pPr/>
              <a:t>‹nr.›</a:t>
            </a:fld>
            <a:r>
              <a:rPr lang="en-US" dirty="0"/>
              <a:t> 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56350"/>
            <a:ext cx="10332000" cy="365125"/>
          </a:xfrm>
          <a:prstGeom prst="rect">
            <a:avLst/>
          </a:prstGeom>
        </p:spPr>
        <p:txBody>
          <a:bodyPr lIns="0" anchor="ctr"/>
          <a:lstStyle>
            <a:lvl1pPr>
              <a:defRPr sz="800" b="0" i="1">
                <a:solidFill>
                  <a:schemeClr val="bg1">
                    <a:lumMod val="5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8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>
              <a:lumMod val="50000"/>
            </a:schemeClr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 baseline="0">
          <a:solidFill>
            <a:schemeClr val="bg1">
              <a:lumMod val="50000"/>
            </a:schemeClr>
          </a:solidFill>
          <a:latin typeface="Open Sans" charset="0"/>
          <a:ea typeface="Open Sans" charset="0"/>
          <a:cs typeface="Open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>
              <a:lumMod val="50000"/>
            </a:schemeClr>
          </a:solidFill>
          <a:latin typeface="Open Sans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>
              <a:lumMod val="50000"/>
            </a:schemeClr>
          </a:solidFill>
          <a:latin typeface="Open Sans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>
              <a:lumMod val="50000"/>
            </a:schemeClr>
          </a:solidFill>
          <a:latin typeface="Open Sans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>
              <a:lumMod val="50000"/>
            </a:schemeClr>
          </a:solidFill>
          <a:latin typeface="Open Sans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>
            <a:extLst>
              <a:ext uri="{FF2B5EF4-FFF2-40B4-BE49-F238E27FC236}">
                <a16:creationId xmlns:a16="http://schemas.microsoft.com/office/drawing/2014/main" id="{F92BFA7D-FD7D-EFA3-E3BC-E1E3A7339F75}"/>
              </a:ext>
            </a:extLst>
          </p:cNvPr>
          <p:cNvGrpSpPr/>
          <p:nvPr userDrawn="1"/>
        </p:nvGrpSpPr>
        <p:grpSpPr>
          <a:xfrm>
            <a:off x="10699843" y="6476309"/>
            <a:ext cx="1014223" cy="240000"/>
            <a:chOff x="8024882" y="4762165"/>
            <a:chExt cx="760667" cy="180000"/>
          </a:xfrm>
        </p:grpSpPr>
        <p:grpSp>
          <p:nvGrpSpPr>
            <p:cNvPr id="14" name="Graphic 28">
              <a:extLst>
                <a:ext uri="{FF2B5EF4-FFF2-40B4-BE49-F238E27FC236}">
                  <a16:creationId xmlns:a16="http://schemas.microsoft.com/office/drawing/2014/main" id="{0F674CD8-154A-9D2F-1AA2-A961BEA0367C}"/>
                </a:ext>
              </a:extLst>
            </p:cNvPr>
            <p:cNvGrpSpPr/>
            <p:nvPr userDrawn="1"/>
          </p:nvGrpSpPr>
          <p:grpSpPr>
            <a:xfrm>
              <a:off x="8292974" y="4811047"/>
              <a:ext cx="492575" cy="97679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20" name="Vrije vorm 19">
                <a:extLst>
                  <a:ext uri="{FF2B5EF4-FFF2-40B4-BE49-F238E27FC236}">
                    <a16:creationId xmlns:a16="http://schemas.microsoft.com/office/drawing/2014/main" id="{B50C769F-B44F-2C16-CB9C-4709F91F84DE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1" name="Vrije vorm 20">
                <a:extLst>
                  <a:ext uri="{FF2B5EF4-FFF2-40B4-BE49-F238E27FC236}">
                    <a16:creationId xmlns:a16="http://schemas.microsoft.com/office/drawing/2014/main" id="{B1336DB2-2F86-2BB5-572B-1F2821D4DC57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2" name="Vrije vorm 21">
                <a:extLst>
                  <a:ext uri="{FF2B5EF4-FFF2-40B4-BE49-F238E27FC236}">
                    <a16:creationId xmlns:a16="http://schemas.microsoft.com/office/drawing/2014/main" id="{09DBD47E-DBBF-A49A-78DD-A8DD18988763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23" name="Vrije vorm 22">
                <a:extLst>
                  <a:ext uri="{FF2B5EF4-FFF2-40B4-BE49-F238E27FC236}">
                    <a16:creationId xmlns:a16="http://schemas.microsoft.com/office/drawing/2014/main" id="{154E13ED-FBF9-08D8-8519-AA326F194E00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4" name="Vrije vorm 23">
                <a:extLst>
                  <a:ext uri="{FF2B5EF4-FFF2-40B4-BE49-F238E27FC236}">
                    <a16:creationId xmlns:a16="http://schemas.microsoft.com/office/drawing/2014/main" id="{6C444910-F4FD-EA2D-AF75-6B27FA1430E6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15" name="Graphic 28">
              <a:extLst>
                <a:ext uri="{FF2B5EF4-FFF2-40B4-BE49-F238E27FC236}">
                  <a16:creationId xmlns:a16="http://schemas.microsoft.com/office/drawing/2014/main" id="{D3BF73EB-6691-0EA2-B163-F3AB608ADFF4}"/>
                </a:ext>
              </a:extLst>
            </p:cNvPr>
            <p:cNvGrpSpPr/>
            <p:nvPr userDrawn="1"/>
          </p:nvGrpSpPr>
          <p:grpSpPr>
            <a:xfrm>
              <a:off x="8024882" y="4762165"/>
              <a:ext cx="208338" cy="180000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16" name="Vrije vorm 15">
                <a:extLst>
                  <a:ext uri="{FF2B5EF4-FFF2-40B4-BE49-F238E27FC236}">
                    <a16:creationId xmlns:a16="http://schemas.microsoft.com/office/drawing/2014/main" id="{25F6AFEE-6206-E05B-5E8E-D444E9B5A0E2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7" name="Vrije vorm 16">
                <a:extLst>
                  <a:ext uri="{FF2B5EF4-FFF2-40B4-BE49-F238E27FC236}">
                    <a16:creationId xmlns:a16="http://schemas.microsoft.com/office/drawing/2014/main" id="{9BD332EC-F098-82B2-9C3C-A2EF37A2A81C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9" name="Vrije vorm 18">
                <a:extLst>
                  <a:ext uri="{FF2B5EF4-FFF2-40B4-BE49-F238E27FC236}">
                    <a16:creationId xmlns:a16="http://schemas.microsoft.com/office/drawing/2014/main" id="{8B1E4A57-CDAA-EE5C-9118-3214938B126B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7" name="Vrije vorm 6">
            <a:extLst>
              <a:ext uri="{FF2B5EF4-FFF2-40B4-BE49-F238E27FC236}">
                <a16:creationId xmlns:a16="http://schemas.microsoft.com/office/drawing/2014/main" id="{1E31FD36-56CD-092F-513C-75EAB0462A82}"/>
              </a:ext>
            </a:extLst>
          </p:cNvPr>
          <p:cNvSpPr/>
          <p:nvPr userDrawn="1"/>
        </p:nvSpPr>
        <p:spPr>
          <a:xfrm>
            <a:off x="1608194" y="1"/>
            <a:ext cx="6935807" cy="1231884"/>
          </a:xfrm>
          <a:custGeom>
            <a:avLst/>
            <a:gdLst>
              <a:gd name="connsiteX0" fmla="*/ 450437 w 3899249"/>
              <a:gd name="connsiteY0" fmla="*/ 0 h 692554"/>
              <a:gd name="connsiteX1" fmla="*/ 0 w 3899249"/>
              <a:gd name="connsiteY1" fmla="*/ 692555 h 692554"/>
              <a:gd name="connsiteX2" fmla="*/ 3899249 w 3899249"/>
              <a:gd name="connsiteY2" fmla="*/ 0 h 692554"/>
              <a:gd name="connsiteX3" fmla="*/ 450437 w 3899249"/>
              <a:gd name="connsiteY3" fmla="*/ 0 h 69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9249" h="692554">
                <a:moveTo>
                  <a:pt x="450437" y="0"/>
                </a:moveTo>
                <a:lnTo>
                  <a:pt x="0" y="692555"/>
                </a:lnTo>
                <a:lnTo>
                  <a:pt x="3899249" y="0"/>
                </a:lnTo>
                <a:lnTo>
                  <a:pt x="450437" y="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 dirty="0"/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C53BC6FB-5A41-B058-D683-696E2093F242}"/>
              </a:ext>
            </a:extLst>
          </p:cNvPr>
          <p:cNvSpPr/>
          <p:nvPr userDrawn="1"/>
        </p:nvSpPr>
        <p:spPr>
          <a:xfrm>
            <a:off x="1" y="0"/>
            <a:ext cx="2409412" cy="1515072"/>
          </a:xfrm>
          <a:custGeom>
            <a:avLst/>
            <a:gdLst>
              <a:gd name="connsiteX0" fmla="*/ 0 w 1354550"/>
              <a:gd name="connsiteY0" fmla="*/ 0 h 851760"/>
              <a:gd name="connsiteX1" fmla="*/ 0 w 1354550"/>
              <a:gd name="connsiteY1" fmla="*/ 851761 h 851760"/>
              <a:gd name="connsiteX2" fmla="*/ 904113 w 1354550"/>
              <a:gd name="connsiteY2" fmla="*/ 692555 h 851760"/>
              <a:gd name="connsiteX3" fmla="*/ 1354550 w 1354550"/>
              <a:gd name="connsiteY3" fmla="*/ 0 h 851760"/>
              <a:gd name="connsiteX4" fmla="*/ 0 w 1354550"/>
              <a:gd name="connsiteY4" fmla="*/ 0 h 85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4550" h="851760">
                <a:moveTo>
                  <a:pt x="0" y="0"/>
                </a:moveTo>
                <a:lnTo>
                  <a:pt x="0" y="851761"/>
                </a:lnTo>
                <a:lnTo>
                  <a:pt x="904113" y="692555"/>
                </a:lnTo>
                <a:lnTo>
                  <a:pt x="1354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 dirty="0"/>
          </a:p>
        </p:txBody>
      </p:sp>
      <p:sp>
        <p:nvSpPr>
          <p:cNvPr id="9" name="Vrije vorm 8">
            <a:extLst>
              <a:ext uri="{FF2B5EF4-FFF2-40B4-BE49-F238E27FC236}">
                <a16:creationId xmlns:a16="http://schemas.microsoft.com/office/drawing/2014/main" id="{6D6BFD8D-4C71-56E6-0FEE-15D826281FF5}"/>
              </a:ext>
            </a:extLst>
          </p:cNvPr>
          <p:cNvSpPr/>
          <p:nvPr userDrawn="1"/>
        </p:nvSpPr>
        <p:spPr>
          <a:xfrm>
            <a:off x="1" y="1231884"/>
            <a:ext cx="1608193" cy="2472733"/>
          </a:xfrm>
          <a:custGeom>
            <a:avLst/>
            <a:gdLst>
              <a:gd name="connsiteX0" fmla="*/ 0 w 904112"/>
              <a:gd name="connsiteY0" fmla="*/ 159206 h 1390150"/>
              <a:gd name="connsiteX1" fmla="*/ 0 w 904112"/>
              <a:gd name="connsiteY1" fmla="*/ 1390150 h 1390150"/>
              <a:gd name="connsiteX2" fmla="*/ 904113 w 904112"/>
              <a:gd name="connsiteY2" fmla="*/ 0 h 1390150"/>
              <a:gd name="connsiteX3" fmla="*/ 0 w 904112"/>
              <a:gd name="connsiteY3" fmla="*/ 159206 h 139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112" h="1390150">
                <a:moveTo>
                  <a:pt x="0" y="159206"/>
                </a:moveTo>
                <a:lnTo>
                  <a:pt x="0" y="1390150"/>
                </a:lnTo>
                <a:lnTo>
                  <a:pt x="904113" y="0"/>
                </a:lnTo>
                <a:lnTo>
                  <a:pt x="0" y="159206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nl-NL" sz="2400"/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7B05BF5F-C14F-D48E-7ED4-70871B9C8E40}"/>
              </a:ext>
            </a:extLst>
          </p:cNvPr>
          <p:cNvGrpSpPr/>
          <p:nvPr userDrawn="1"/>
        </p:nvGrpSpPr>
        <p:grpSpPr>
          <a:xfrm>
            <a:off x="179166" y="436863"/>
            <a:ext cx="1513540" cy="358156"/>
            <a:chOff x="109924" y="244676"/>
            <a:chExt cx="850899" cy="201352"/>
          </a:xfrm>
        </p:grpSpPr>
        <p:grpSp>
          <p:nvGrpSpPr>
            <p:cNvPr id="11" name="Graphic 28">
              <a:extLst>
                <a:ext uri="{FF2B5EF4-FFF2-40B4-BE49-F238E27FC236}">
                  <a16:creationId xmlns:a16="http://schemas.microsoft.com/office/drawing/2014/main" id="{42493172-E296-B776-F89C-A5E7763167A9}"/>
                </a:ext>
              </a:extLst>
            </p:cNvPr>
            <p:cNvGrpSpPr/>
            <p:nvPr/>
          </p:nvGrpSpPr>
          <p:grpSpPr>
            <a:xfrm>
              <a:off x="409818" y="299356"/>
              <a:ext cx="551005" cy="109266"/>
              <a:chOff x="409818" y="299356"/>
              <a:chExt cx="551005" cy="109266"/>
            </a:xfrm>
            <a:solidFill>
              <a:srgbClr val="60574F"/>
            </a:solidFill>
          </p:grpSpPr>
          <p:sp>
            <p:nvSpPr>
              <p:cNvPr id="26" name="Vrije vorm 25">
                <a:extLst>
                  <a:ext uri="{FF2B5EF4-FFF2-40B4-BE49-F238E27FC236}">
                    <a16:creationId xmlns:a16="http://schemas.microsoft.com/office/drawing/2014/main" id="{44BDF37B-D946-2DEF-7E27-C12EB3F8C342}"/>
                  </a:ext>
                </a:extLst>
              </p:cNvPr>
              <p:cNvSpPr/>
              <p:nvPr/>
            </p:nvSpPr>
            <p:spPr>
              <a:xfrm>
                <a:off x="409818" y="299356"/>
                <a:ext cx="75068" cy="107511"/>
              </a:xfrm>
              <a:custGeom>
                <a:avLst/>
                <a:gdLst>
                  <a:gd name="connsiteX0" fmla="*/ 1891 w 75068"/>
                  <a:gd name="connsiteY0" fmla="*/ 20782 h 107511"/>
                  <a:gd name="connsiteX1" fmla="*/ 43963 w 75068"/>
                  <a:gd name="connsiteY1" fmla="*/ 20782 h 107511"/>
                  <a:gd name="connsiteX2" fmla="*/ 0 w 75068"/>
                  <a:gd name="connsiteY2" fmla="*/ 89500 h 107511"/>
                  <a:gd name="connsiteX3" fmla="*/ 0 w 75068"/>
                  <a:gd name="connsiteY3" fmla="*/ 107511 h 107511"/>
                  <a:gd name="connsiteX4" fmla="*/ 75068 w 75068"/>
                  <a:gd name="connsiteY4" fmla="*/ 107511 h 107511"/>
                  <a:gd name="connsiteX5" fmla="*/ 75068 w 75068"/>
                  <a:gd name="connsiteY5" fmla="*/ 86822 h 107511"/>
                  <a:gd name="connsiteX6" fmla="*/ 31105 w 75068"/>
                  <a:gd name="connsiteY6" fmla="*/ 86822 h 107511"/>
                  <a:gd name="connsiteX7" fmla="*/ 75068 w 75068"/>
                  <a:gd name="connsiteY7" fmla="*/ 18011 h 107511"/>
                  <a:gd name="connsiteX8" fmla="*/ 75068 w 75068"/>
                  <a:gd name="connsiteY8" fmla="*/ 0 h 107511"/>
                  <a:gd name="connsiteX9" fmla="*/ 1891 w 75068"/>
                  <a:gd name="connsiteY9" fmla="*/ 0 h 107511"/>
                  <a:gd name="connsiteX10" fmla="*/ 1891 w 75068"/>
                  <a:gd name="connsiteY10" fmla="*/ 20782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5068" h="107511">
                    <a:moveTo>
                      <a:pt x="1891" y="20782"/>
                    </a:moveTo>
                    <a:lnTo>
                      <a:pt x="43963" y="20782"/>
                    </a:lnTo>
                    <a:lnTo>
                      <a:pt x="0" y="89500"/>
                    </a:lnTo>
                    <a:lnTo>
                      <a:pt x="0" y="107511"/>
                    </a:lnTo>
                    <a:lnTo>
                      <a:pt x="75068" y="107511"/>
                    </a:lnTo>
                    <a:lnTo>
                      <a:pt x="75068" y="86822"/>
                    </a:lnTo>
                    <a:lnTo>
                      <a:pt x="31105" y="86822"/>
                    </a:lnTo>
                    <a:lnTo>
                      <a:pt x="75068" y="18011"/>
                    </a:lnTo>
                    <a:lnTo>
                      <a:pt x="75068" y="0"/>
                    </a:lnTo>
                    <a:lnTo>
                      <a:pt x="1891" y="0"/>
                    </a:lnTo>
                    <a:lnTo>
                      <a:pt x="1891" y="20782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7" name="Vrije vorm 26">
                <a:extLst>
                  <a:ext uri="{FF2B5EF4-FFF2-40B4-BE49-F238E27FC236}">
                    <a16:creationId xmlns:a16="http://schemas.microsoft.com/office/drawing/2014/main" id="{712278CB-9A14-EBA9-3459-9D0E132D2ED6}"/>
                  </a:ext>
                </a:extLst>
              </p:cNvPr>
              <p:cNvSpPr/>
              <p:nvPr/>
            </p:nvSpPr>
            <p:spPr>
              <a:xfrm>
                <a:off x="607605" y="323001"/>
                <a:ext cx="77148" cy="83866"/>
              </a:xfrm>
              <a:custGeom>
                <a:avLst/>
                <a:gdLst>
                  <a:gd name="connsiteX0" fmla="*/ 48596 w 77148"/>
                  <a:gd name="connsiteY0" fmla="*/ 0 h 83866"/>
                  <a:gd name="connsiteX1" fmla="*/ 40370 w 77148"/>
                  <a:gd name="connsiteY1" fmla="*/ 1108 h 83866"/>
                  <a:gd name="connsiteX2" fmla="*/ 33752 w 77148"/>
                  <a:gd name="connsiteY2" fmla="*/ 4064 h 83866"/>
                  <a:gd name="connsiteX3" fmla="*/ 28363 w 77148"/>
                  <a:gd name="connsiteY3" fmla="*/ 8313 h 83866"/>
                  <a:gd name="connsiteX4" fmla="*/ 23920 w 77148"/>
                  <a:gd name="connsiteY4" fmla="*/ 13300 h 83866"/>
                  <a:gd name="connsiteX5" fmla="*/ 23920 w 77148"/>
                  <a:gd name="connsiteY5" fmla="*/ 1570 h 83866"/>
                  <a:gd name="connsiteX6" fmla="*/ 0 w 77148"/>
                  <a:gd name="connsiteY6" fmla="*/ 1570 h 83866"/>
                  <a:gd name="connsiteX7" fmla="*/ 0 w 77148"/>
                  <a:gd name="connsiteY7" fmla="*/ 83866 h 83866"/>
                  <a:gd name="connsiteX8" fmla="*/ 23920 w 77148"/>
                  <a:gd name="connsiteY8" fmla="*/ 83866 h 83866"/>
                  <a:gd name="connsiteX9" fmla="*/ 23920 w 77148"/>
                  <a:gd name="connsiteY9" fmla="*/ 38054 h 83866"/>
                  <a:gd name="connsiteX10" fmla="*/ 27891 w 77148"/>
                  <a:gd name="connsiteY10" fmla="*/ 25585 h 83866"/>
                  <a:gd name="connsiteX11" fmla="*/ 38763 w 77148"/>
                  <a:gd name="connsiteY11" fmla="*/ 21336 h 83866"/>
                  <a:gd name="connsiteX12" fmla="*/ 49447 w 77148"/>
                  <a:gd name="connsiteY12" fmla="*/ 25585 h 83866"/>
                  <a:gd name="connsiteX13" fmla="*/ 53229 w 77148"/>
                  <a:gd name="connsiteY13" fmla="*/ 38054 h 83866"/>
                  <a:gd name="connsiteX14" fmla="*/ 53229 w 77148"/>
                  <a:gd name="connsiteY14" fmla="*/ 83866 h 83866"/>
                  <a:gd name="connsiteX15" fmla="*/ 77148 w 77148"/>
                  <a:gd name="connsiteY15" fmla="*/ 83866 h 83866"/>
                  <a:gd name="connsiteX16" fmla="*/ 77148 w 77148"/>
                  <a:gd name="connsiteY16" fmla="*/ 30572 h 83866"/>
                  <a:gd name="connsiteX17" fmla="*/ 69679 w 77148"/>
                  <a:gd name="connsiteY17" fmla="*/ 8128 h 83866"/>
                  <a:gd name="connsiteX18" fmla="*/ 48501 w 77148"/>
                  <a:gd name="connsiteY18" fmla="*/ 0 h 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148" h="83866">
                    <a:moveTo>
                      <a:pt x="48596" y="0"/>
                    </a:moveTo>
                    <a:cubicBezTo>
                      <a:pt x="45570" y="0"/>
                      <a:pt x="42829" y="369"/>
                      <a:pt x="40370" y="1108"/>
                    </a:cubicBezTo>
                    <a:cubicBezTo>
                      <a:pt x="38007" y="1847"/>
                      <a:pt x="35738" y="2771"/>
                      <a:pt x="33752" y="4064"/>
                    </a:cubicBezTo>
                    <a:cubicBezTo>
                      <a:pt x="31767" y="5357"/>
                      <a:pt x="29971" y="6743"/>
                      <a:pt x="28363" y="8313"/>
                    </a:cubicBezTo>
                    <a:cubicBezTo>
                      <a:pt x="26756" y="9883"/>
                      <a:pt x="25243" y="11545"/>
                      <a:pt x="23920" y="13300"/>
                    </a:cubicBezTo>
                    <a:lnTo>
                      <a:pt x="23920" y="1570"/>
                    </a:lnTo>
                    <a:lnTo>
                      <a:pt x="0" y="1570"/>
                    </a:lnTo>
                    <a:lnTo>
                      <a:pt x="0" y="83866"/>
                    </a:lnTo>
                    <a:lnTo>
                      <a:pt x="23920" y="83866"/>
                    </a:lnTo>
                    <a:lnTo>
                      <a:pt x="23920" y="38054"/>
                    </a:lnTo>
                    <a:cubicBezTo>
                      <a:pt x="23920" y="32512"/>
                      <a:pt x="25243" y="28356"/>
                      <a:pt x="27891" y="25585"/>
                    </a:cubicBezTo>
                    <a:cubicBezTo>
                      <a:pt x="30538" y="22814"/>
                      <a:pt x="34225" y="21336"/>
                      <a:pt x="38763" y="21336"/>
                    </a:cubicBezTo>
                    <a:cubicBezTo>
                      <a:pt x="43301" y="21336"/>
                      <a:pt x="46989" y="22721"/>
                      <a:pt x="49447" y="25585"/>
                    </a:cubicBezTo>
                    <a:cubicBezTo>
                      <a:pt x="51999" y="28356"/>
                      <a:pt x="53229" y="32512"/>
                      <a:pt x="53229" y="38054"/>
                    </a:cubicBezTo>
                    <a:lnTo>
                      <a:pt x="53229" y="83866"/>
                    </a:lnTo>
                    <a:lnTo>
                      <a:pt x="77148" y="83866"/>
                    </a:lnTo>
                    <a:lnTo>
                      <a:pt x="77148" y="30572"/>
                    </a:lnTo>
                    <a:cubicBezTo>
                      <a:pt x="77148" y="21059"/>
                      <a:pt x="74690" y="13577"/>
                      <a:pt x="69679" y="8128"/>
                    </a:cubicBezTo>
                    <a:cubicBezTo>
                      <a:pt x="64668" y="2679"/>
                      <a:pt x="57672" y="0"/>
                      <a:pt x="48501" y="0"/>
                    </a:cubicBezTo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8" name="Vrije vorm 27">
                <a:extLst>
                  <a:ext uri="{FF2B5EF4-FFF2-40B4-BE49-F238E27FC236}">
                    <a16:creationId xmlns:a16="http://schemas.microsoft.com/office/drawing/2014/main" id="{9AE1B2AB-5B12-31B1-8C67-461284747BB5}"/>
                  </a:ext>
                </a:extLst>
              </p:cNvPr>
              <p:cNvSpPr/>
              <p:nvPr/>
            </p:nvSpPr>
            <p:spPr>
              <a:xfrm>
                <a:off x="712928" y="299356"/>
                <a:ext cx="104471" cy="107511"/>
              </a:xfrm>
              <a:custGeom>
                <a:avLst/>
                <a:gdLst>
                  <a:gd name="connsiteX0" fmla="*/ 52283 w 104471"/>
                  <a:gd name="connsiteY0" fmla="*/ 45443 h 107511"/>
                  <a:gd name="connsiteX1" fmla="*/ 26094 w 104471"/>
                  <a:gd name="connsiteY1" fmla="*/ 0 h 107511"/>
                  <a:gd name="connsiteX2" fmla="*/ 0 w 104471"/>
                  <a:gd name="connsiteY2" fmla="*/ 0 h 107511"/>
                  <a:gd name="connsiteX3" fmla="*/ 0 w 104471"/>
                  <a:gd name="connsiteY3" fmla="*/ 107511 h 107511"/>
                  <a:gd name="connsiteX4" fmla="*/ 23920 w 104471"/>
                  <a:gd name="connsiteY4" fmla="*/ 107511 h 107511"/>
                  <a:gd name="connsiteX5" fmla="*/ 23920 w 104471"/>
                  <a:gd name="connsiteY5" fmla="*/ 41748 h 107511"/>
                  <a:gd name="connsiteX6" fmla="*/ 51810 w 104471"/>
                  <a:gd name="connsiteY6" fmla="*/ 83220 h 107511"/>
                  <a:gd name="connsiteX7" fmla="*/ 52378 w 104471"/>
                  <a:gd name="connsiteY7" fmla="*/ 83220 h 107511"/>
                  <a:gd name="connsiteX8" fmla="*/ 80646 w 104471"/>
                  <a:gd name="connsiteY8" fmla="*/ 41287 h 107511"/>
                  <a:gd name="connsiteX9" fmla="*/ 80646 w 104471"/>
                  <a:gd name="connsiteY9" fmla="*/ 107511 h 107511"/>
                  <a:gd name="connsiteX10" fmla="*/ 104472 w 104471"/>
                  <a:gd name="connsiteY10" fmla="*/ 107511 h 107511"/>
                  <a:gd name="connsiteX11" fmla="*/ 104472 w 104471"/>
                  <a:gd name="connsiteY11" fmla="*/ 0 h 107511"/>
                  <a:gd name="connsiteX12" fmla="*/ 78377 w 104471"/>
                  <a:gd name="connsiteY12" fmla="*/ 0 h 107511"/>
                  <a:gd name="connsiteX13" fmla="*/ 52283 w 104471"/>
                  <a:gd name="connsiteY13" fmla="*/ 45443 h 107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4471" h="107511">
                    <a:moveTo>
                      <a:pt x="52283" y="45443"/>
                    </a:moveTo>
                    <a:lnTo>
                      <a:pt x="26094" y="0"/>
                    </a:lnTo>
                    <a:lnTo>
                      <a:pt x="0" y="0"/>
                    </a:lnTo>
                    <a:lnTo>
                      <a:pt x="0" y="107511"/>
                    </a:lnTo>
                    <a:lnTo>
                      <a:pt x="23920" y="107511"/>
                    </a:lnTo>
                    <a:lnTo>
                      <a:pt x="23920" y="41748"/>
                    </a:lnTo>
                    <a:lnTo>
                      <a:pt x="51810" y="83220"/>
                    </a:lnTo>
                    <a:lnTo>
                      <a:pt x="52378" y="83220"/>
                    </a:lnTo>
                    <a:lnTo>
                      <a:pt x="80646" y="41287"/>
                    </a:lnTo>
                    <a:lnTo>
                      <a:pt x="80646" y="107511"/>
                    </a:lnTo>
                    <a:lnTo>
                      <a:pt x="104472" y="107511"/>
                    </a:lnTo>
                    <a:lnTo>
                      <a:pt x="104472" y="0"/>
                    </a:lnTo>
                    <a:lnTo>
                      <a:pt x="78377" y="0"/>
                    </a:lnTo>
                    <a:lnTo>
                      <a:pt x="52283" y="45443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 dirty="0"/>
              </a:p>
            </p:txBody>
          </p:sp>
          <p:sp>
            <p:nvSpPr>
              <p:cNvPr id="29" name="Vrije vorm 28">
                <a:extLst>
                  <a:ext uri="{FF2B5EF4-FFF2-40B4-BE49-F238E27FC236}">
                    <a16:creationId xmlns:a16="http://schemas.microsoft.com/office/drawing/2014/main" id="{4010AEE6-92F2-DD70-56B7-B397CCE5C243}"/>
                  </a:ext>
                </a:extLst>
              </p:cNvPr>
              <p:cNvSpPr/>
              <p:nvPr/>
            </p:nvSpPr>
            <p:spPr>
              <a:xfrm>
                <a:off x="832999" y="324571"/>
                <a:ext cx="127824" cy="82295"/>
              </a:xfrm>
              <a:custGeom>
                <a:avLst/>
                <a:gdLst>
                  <a:gd name="connsiteX0" fmla="*/ 104093 w 127824"/>
                  <a:gd name="connsiteY0" fmla="*/ 0 h 82295"/>
                  <a:gd name="connsiteX1" fmla="*/ 90290 w 127824"/>
                  <a:gd name="connsiteY1" fmla="*/ 50061 h 82295"/>
                  <a:gd name="connsiteX2" fmla="*/ 74312 w 127824"/>
                  <a:gd name="connsiteY2" fmla="*/ 0 h 82295"/>
                  <a:gd name="connsiteX3" fmla="*/ 53512 w 127824"/>
                  <a:gd name="connsiteY3" fmla="*/ 0 h 82295"/>
                  <a:gd name="connsiteX4" fmla="*/ 37723 w 127824"/>
                  <a:gd name="connsiteY4" fmla="*/ 49876 h 82295"/>
                  <a:gd name="connsiteX5" fmla="*/ 24203 w 127824"/>
                  <a:gd name="connsiteY5" fmla="*/ 0 h 82295"/>
                  <a:gd name="connsiteX6" fmla="*/ 0 w 127824"/>
                  <a:gd name="connsiteY6" fmla="*/ 0 h 82295"/>
                  <a:gd name="connsiteX7" fmla="*/ 25811 w 127824"/>
                  <a:gd name="connsiteY7" fmla="*/ 82296 h 82295"/>
                  <a:gd name="connsiteX8" fmla="*/ 47556 w 127824"/>
                  <a:gd name="connsiteY8" fmla="*/ 82296 h 82295"/>
                  <a:gd name="connsiteX9" fmla="*/ 63818 w 127824"/>
                  <a:gd name="connsiteY9" fmla="*/ 32420 h 82295"/>
                  <a:gd name="connsiteX10" fmla="*/ 79795 w 127824"/>
                  <a:gd name="connsiteY10" fmla="*/ 82296 h 82295"/>
                  <a:gd name="connsiteX11" fmla="*/ 101730 w 127824"/>
                  <a:gd name="connsiteY11" fmla="*/ 82296 h 82295"/>
                  <a:gd name="connsiteX12" fmla="*/ 127824 w 127824"/>
                  <a:gd name="connsiteY12" fmla="*/ 0 h 82295"/>
                  <a:gd name="connsiteX13" fmla="*/ 104093 w 127824"/>
                  <a:gd name="connsiteY13" fmla="*/ 0 h 82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7824" h="82295">
                    <a:moveTo>
                      <a:pt x="104093" y="0"/>
                    </a:moveTo>
                    <a:lnTo>
                      <a:pt x="90290" y="50061"/>
                    </a:lnTo>
                    <a:lnTo>
                      <a:pt x="74312" y="0"/>
                    </a:lnTo>
                    <a:lnTo>
                      <a:pt x="53512" y="0"/>
                    </a:lnTo>
                    <a:lnTo>
                      <a:pt x="37723" y="49876"/>
                    </a:lnTo>
                    <a:lnTo>
                      <a:pt x="24203" y="0"/>
                    </a:lnTo>
                    <a:lnTo>
                      <a:pt x="0" y="0"/>
                    </a:lnTo>
                    <a:lnTo>
                      <a:pt x="25811" y="82296"/>
                    </a:lnTo>
                    <a:lnTo>
                      <a:pt x="47556" y="82296"/>
                    </a:lnTo>
                    <a:lnTo>
                      <a:pt x="63818" y="32420"/>
                    </a:lnTo>
                    <a:lnTo>
                      <a:pt x="79795" y="82296"/>
                    </a:lnTo>
                    <a:lnTo>
                      <a:pt x="101730" y="82296"/>
                    </a:lnTo>
                    <a:lnTo>
                      <a:pt x="127824" y="0"/>
                    </a:lnTo>
                    <a:lnTo>
                      <a:pt x="104093" y="0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30" name="Vrije vorm 29">
                <a:extLst>
                  <a:ext uri="{FF2B5EF4-FFF2-40B4-BE49-F238E27FC236}">
                    <a16:creationId xmlns:a16="http://schemas.microsoft.com/office/drawing/2014/main" id="{DD4FDC09-C660-0DE6-8CC7-0AABEC8B485D}"/>
                  </a:ext>
                </a:extLst>
              </p:cNvPr>
              <p:cNvSpPr/>
              <p:nvPr/>
            </p:nvSpPr>
            <p:spPr>
              <a:xfrm>
                <a:off x="499163" y="323001"/>
                <a:ext cx="91235" cy="85621"/>
              </a:xfrm>
              <a:custGeom>
                <a:avLst/>
                <a:gdLst>
                  <a:gd name="connsiteX0" fmla="*/ 78188 w 91235"/>
                  <a:gd name="connsiteY0" fmla="*/ 12377 h 85621"/>
                  <a:gd name="connsiteX1" fmla="*/ 63818 w 91235"/>
                  <a:gd name="connsiteY1" fmla="*/ 3325 h 85621"/>
                  <a:gd name="connsiteX2" fmla="*/ 45760 w 91235"/>
                  <a:gd name="connsiteY2" fmla="*/ 0 h 85621"/>
                  <a:gd name="connsiteX3" fmla="*/ 27512 w 91235"/>
                  <a:gd name="connsiteY3" fmla="*/ 3417 h 85621"/>
                  <a:gd name="connsiteX4" fmla="*/ 13047 w 91235"/>
                  <a:gd name="connsiteY4" fmla="*/ 12654 h 85621"/>
                  <a:gd name="connsiteX5" fmla="*/ 3498 w 91235"/>
                  <a:gd name="connsiteY5" fmla="*/ 26231 h 85621"/>
                  <a:gd name="connsiteX6" fmla="*/ 0 w 91235"/>
                  <a:gd name="connsiteY6" fmla="*/ 42857 h 85621"/>
                  <a:gd name="connsiteX7" fmla="*/ 0 w 91235"/>
                  <a:gd name="connsiteY7" fmla="*/ 43134 h 85621"/>
                  <a:gd name="connsiteX8" fmla="*/ 3498 w 91235"/>
                  <a:gd name="connsiteY8" fmla="*/ 59759 h 85621"/>
                  <a:gd name="connsiteX9" fmla="*/ 13047 w 91235"/>
                  <a:gd name="connsiteY9" fmla="*/ 73244 h 85621"/>
                  <a:gd name="connsiteX10" fmla="*/ 27418 w 91235"/>
                  <a:gd name="connsiteY10" fmla="*/ 82296 h 85621"/>
                  <a:gd name="connsiteX11" fmla="*/ 45476 w 91235"/>
                  <a:gd name="connsiteY11" fmla="*/ 85621 h 85621"/>
                  <a:gd name="connsiteX12" fmla="*/ 63723 w 91235"/>
                  <a:gd name="connsiteY12" fmla="*/ 82296 h 85621"/>
                  <a:gd name="connsiteX13" fmla="*/ 78188 w 91235"/>
                  <a:gd name="connsiteY13" fmla="*/ 73060 h 85621"/>
                  <a:gd name="connsiteX14" fmla="*/ 87737 w 91235"/>
                  <a:gd name="connsiteY14" fmla="*/ 59482 h 85621"/>
                  <a:gd name="connsiteX15" fmla="*/ 91235 w 91235"/>
                  <a:gd name="connsiteY15" fmla="*/ 42857 h 85621"/>
                  <a:gd name="connsiteX16" fmla="*/ 91235 w 91235"/>
                  <a:gd name="connsiteY16" fmla="*/ 42580 h 85621"/>
                  <a:gd name="connsiteX17" fmla="*/ 87737 w 91235"/>
                  <a:gd name="connsiteY17" fmla="*/ 25954 h 85621"/>
                  <a:gd name="connsiteX18" fmla="*/ 78188 w 91235"/>
                  <a:gd name="connsiteY18" fmla="*/ 12469 h 85621"/>
                  <a:gd name="connsiteX19" fmla="*/ 67599 w 91235"/>
                  <a:gd name="connsiteY19" fmla="*/ 43226 h 85621"/>
                  <a:gd name="connsiteX20" fmla="*/ 66087 w 91235"/>
                  <a:gd name="connsiteY20" fmla="*/ 51908 h 85621"/>
                  <a:gd name="connsiteX21" fmla="*/ 61738 w 91235"/>
                  <a:gd name="connsiteY21" fmla="*/ 59020 h 85621"/>
                  <a:gd name="connsiteX22" fmla="*/ 54930 w 91235"/>
                  <a:gd name="connsiteY22" fmla="*/ 63823 h 85621"/>
                  <a:gd name="connsiteX23" fmla="*/ 45760 w 91235"/>
                  <a:gd name="connsiteY23" fmla="*/ 65578 h 85621"/>
                  <a:gd name="connsiteX24" fmla="*/ 36683 w 91235"/>
                  <a:gd name="connsiteY24" fmla="*/ 63731 h 85621"/>
                  <a:gd name="connsiteX25" fmla="*/ 29687 w 91235"/>
                  <a:gd name="connsiteY25" fmla="*/ 58743 h 85621"/>
                  <a:gd name="connsiteX26" fmla="*/ 25149 w 91235"/>
                  <a:gd name="connsiteY26" fmla="*/ 51539 h 85621"/>
                  <a:gd name="connsiteX27" fmla="*/ 23542 w 91235"/>
                  <a:gd name="connsiteY27" fmla="*/ 42857 h 85621"/>
                  <a:gd name="connsiteX28" fmla="*/ 23542 w 91235"/>
                  <a:gd name="connsiteY28" fmla="*/ 42580 h 85621"/>
                  <a:gd name="connsiteX29" fmla="*/ 25054 w 91235"/>
                  <a:gd name="connsiteY29" fmla="*/ 33897 h 85621"/>
                  <a:gd name="connsiteX30" fmla="*/ 29403 w 91235"/>
                  <a:gd name="connsiteY30" fmla="*/ 26785 h 85621"/>
                  <a:gd name="connsiteX31" fmla="*/ 36211 w 91235"/>
                  <a:gd name="connsiteY31" fmla="*/ 21983 h 85621"/>
                  <a:gd name="connsiteX32" fmla="*/ 45381 w 91235"/>
                  <a:gd name="connsiteY32" fmla="*/ 20228 h 85621"/>
                  <a:gd name="connsiteX33" fmla="*/ 54363 w 91235"/>
                  <a:gd name="connsiteY33" fmla="*/ 22075 h 85621"/>
                  <a:gd name="connsiteX34" fmla="*/ 61454 w 91235"/>
                  <a:gd name="connsiteY34" fmla="*/ 27063 h 85621"/>
                  <a:gd name="connsiteX35" fmla="*/ 65992 w 91235"/>
                  <a:gd name="connsiteY35" fmla="*/ 34267 h 85621"/>
                  <a:gd name="connsiteX36" fmla="*/ 67599 w 91235"/>
                  <a:gd name="connsiteY36" fmla="*/ 42949 h 85621"/>
                  <a:gd name="connsiteX37" fmla="*/ 67599 w 91235"/>
                  <a:gd name="connsiteY37" fmla="*/ 43226 h 85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1235" h="85621">
                    <a:moveTo>
                      <a:pt x="78188" y="12377"/>
                    </a:moveTo>
                    <a:cubicBezTo>
                      <a:pt x="74123" y="8497"/>
                      <a:pt x="69396" y="5542"/>
                      <a:pt x="63818" y="3325"/>
                    </a:cubicBezTo>
                    <a:cubicBezTo>
                      <a:pt x="58239" y="1108"/>
                      <a:pt x="52283" y="0"/>
                      <a:pt x="45760" y="0"/>
                    </a:cubicBezTo>
                    <a:cubicBezTo>
                      <a:pt x="39236" y="0"/>
                      <a:pt x="33091" y="1108"/>
                      <a:pt x="27512" y="3417"/>
                    </a:cubicBezTo>
                    <a:cubicBezTo>
                      <a:pt x="21934" y="5634"/>
                      <a:pt x="17113" y="8775"/>
                      <a:pt x="13047" y="12654"/>
                    </a:cubicBezTo>
                    <a:cubicBezTo>
                      <a:pt x="8982" y="16533"/>
                      <a:pt x="5767" y="21059"/>
                      <a:pt x="3498" y="26231"/>
                    </a:cubicBezTo>
                    <a:cubicBezTo>
                      <a:pt x="1229" y="31404"/>
                      <a:pt x="0" y="36945"/>
                      <a:pt x="0" y="42857"/>
                    </a:cubicBezTo>
                    <a:lnTo>
                      <a:pt x="0" y="43134"/>
                    </a:lnTo>
                    <a:cubicBezTo>
                      <a:pt x="0" y="49045"/>
                      <a:pt x="1135" y="54587"/>
                      <a:pt x="3498" y="59759"/>
                    </a:cubicBezTo>
                    <a:cubicBezTo>
                      <a:pt x="5767" y="64932"/>
                      <a:pt x="8982" y="69457"/>
                      <a:pt x="13047" y="73244"/>
                    </a:cubicBezTo>
                    <a:cubicBezTo>
                      <a:pt x="17113" y="77124"/>
                      <a:pt x="21840" y="80079"/>
                      <a:pt x="27418" y="82296"/>
                    </a:cubicBezTo>
                    <a:cubicBezTo>
                      <a:pt x="32996" y="84513"/>
                      <a:pt x="38952" y="85621"/>
                      <a:pt x="45476" y="85621"/>
                    </a:cubicBezTo>
                    <a:cubicBezTo>
                      <a:pt x="51999" y="85621"/>
                      <a:pt x="58145" y="84513"/>
                      <a:pt x="63723" y="82296"/>
                    </a:cubicBezTo>
                    <a:cubicBezTo>
                      <a:pt x="69301" y="80079"/>
                      <a:pt x="74123" y="76939"/>
                      <a:pt x="78188" y="73060"/>
                    </a:cubicBezTo>
                    <a:cubicBezTo>
                      <a:pt x="82254" y="69180"/>
                      <a:pt x="85468" y="64655"/>
                      <a:pt x="87737" y="59482"/>
                    </a:cubicBezTo>
                    <a:cubicBezTo>
                      <a:pt x="90006" y="54310"/>
                      <a:pt x="91235" y="48768"/>
                      <a:pt x="91235" y="42857"/>
                    </a:cubicBezTo>
                    <a:lnTo>
                      <a:pt x="91235" y="42580"/>
                    </a:lnTo>
                    <a:cubicBezTo>
                      <a:pt x="91235" y="36668"/>
                      <a:pt x="90101" y="31127"/>
                      <a:pt x="87737" y="25954"/>
                    </a:cubicBezTo>
                    <a:cubicBezTo>
                      <a:pt x="85468" y="20782"/>
                      <a:pt x="82254" y="16256"/>
                      <a:pt x="78188" y="12469"/>
                    </a:cubicBezTo>
                    <a:moveTo>
                      <a:pt x="67599" y="43226"/>
                    </a:moveTo>
                    <a:cubicBezTo>
                      <a:pt x="67599" y="46274"/>
                      <a:pt x="67127" y="49230"/>
                      <a:pt x="66087" y="51908"/>
                    </a:cubicBezTo>
                    <a:cubicBezTo>
                      <a:pt x="65141" y="54587"/>
                      <a:pt x="63628" y="56988"/>
                      <a:pt x="61738" y="59020"/>
                    </a:cubicBezTo>
                    <a:cubicBezTo>
                      <a:pt x="59847" y="61052"/>
                      <a:pt x="57578" y="62715"/>
                      <a:pt x="54930" y="63823"/>
                    </a:cubicBezTo>
                    <a:cubicBezTo>
                      <a:pt x="52283" y="65024"/>
                      <a:pt x="49163" y="65578"/>
                      <a:pt x="45760" y="65578"/>
                    </a:cubicBezTo>
                    <a:cubicBezTo>
                      <a:pt x="42356" y="65578"/>
                      <a:pt x="39425" y="64932"/>
                      <a:pt x="36683" y="63731"/>
                    </a:cubicBezTo>
                    <a:cubicBezTo>
                      <a:pt x="34036" y="62530"/>
                      <a:pt x="31672" y="60868"/>
                      <a:pt x="29687" y="58743"/>
                    </a:cubicBezTo>
                    <a:cubicBezTo>
                      <a:pt x="27702" y="56619"/>
                      <a:pt x="26189" y="54217"/>
                      <a:pt x="25149" y="51539"/>
                    </a:cubicBezTo>
                    <a:cubicBezTo>
                      <a:pt x="24109" y="48860"/>
                      <a:pt x="23542" y="45905"/>
                      <a:pt x="23542" y="42857"/>
                    </a:cubicBezTo>
                    <a:lnTo>
                      <a:pt x="23542" y="42580"/>
                    </a:lnTo>
                    <a:cubicBezTo>
                      <a:pt x="23542" y="39532"/>
                      <a:pt x="24014" y="36576"/>
                      <a:pt x="25054" y="33897"/>
                    </a:cubicBezTo>
                    <a:cubicBezTo>
                      <a:pt x="26000" y="31219"/>
                      <a:pt x="27512" y="28817"/>
                      <a:pt x="29403" y="26785"/>
                    </a:cubicBezTo>
                    <a:cubicBezTo>
                      <a:pt x="31294" y="24753"/>
                      <a:pt x="33563" y="23091"/>
                      <a:pt x="36211" y="21983"/>
                    </a:cubicBezTo>
                    <a:cubicBezTo>
                      <a:pt x="38858" y="20782"/>
                      <a:pt x="41978" y="20228"/>
                      <a:pt x="45381" y="20228"/>
                    </a:cubicBezTo>
                    <a:cubicBezTo>
                      <a:pt x="48596" y="20228"/>
                      <a:pt x="51621" y="20874"/>
                      <a:pt x="54363" y="22075"/>
                    </a:cubicBezTo>
                    <a:cubicBezTo>
                      <a:pt x="57105" y="23276"/>
                      <a:pt x="59468" y="24938"/>
                      <a:pt x="61454" y="27063"/>
                    </a:cubicBezTo>
                    <a:cubicBezTo>
                      <a:pt x="63439" y="29187"/>
                      <a:pt x="64952" y="31588"/>
                      <a:pt x="65992" y="34267"/>
                    </a:cubicBezTo>
                    <a:cubicBezTo>
                      <a:pt x="67032" y="36945"/>
                      <a:pt x="67599" y="39901"/>
                      <a:pt x="67599" y="42949"/>
                    </a:cubicBezTo>
                    <a:lnTo>
                      <a:pt x="67599" y="43226"/>
                    </a:lnTo>
                    <a:close/>
                  </a:path>
                </a:pathLst>
              </a:custGeom>
              <a:solidFill>
                <a:srgbClr val="60574F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  <p:grpSp>
          <p:nvGrpSpPr>
            <p:cNvPr id="12" name="Graphic 28">
              <a:extLst>
                <a:ext uri="{FF2B5EF4-FFF2-40B4-BE49-F238E27FC236}">
                  <a16:creationId xmlns:a16="http://schemas.microsoft.com/office/drawing/2014/main" id="{2FE66259-F17D-1069-3D35-98D4352847DA}"/>
                </a:ext>
              </a:extLst>
            </p:cNvPr>
            <p:cNvGrpSpPr/>
            <p:nvPr/>
          </p:nvGrpSpPr>
          <p:grpSpPr>
            <a:xfrm>
              <a:off x="109924" y="244676"/>
              <a:ext cx="233052" cy="201352"/>
              <a:chOff x="109924" y="244676"/>
              <a:chExt cx="233052" cy="201352"/>
            </a:xfrm>
            <a:solidFill>
              <a:srgbClr val="00AAEA"/>
            </a:solidFill>
          </p:grpSpPr>
          <p:sp>
            <p:nvSpPr>
              <p:cNvPr id="13" name="Vrije vorm 12">
                <a:extLst>
                  <a:ext uri="{FF2B5EF4-FFF2-40B4-BE49-F238E27FC236}">
                    <a16:creationId xmlns:a16="http://schemas.microsoft.com/office/drawing/2014/main" id="{6C06A197-7299-8016-692B-AB87FCB609C2}"/>
                  </a:ext>
                </a:extLst>
              </p:cNvPr>
              <p:cNvSpPr/>
              <p:nvPr/>
            </p:nvSpPr>
            <p:spPr>
              <a:xfrm>
                <a:off x="238126" y="244676"/>
                <a:ext cx="104849" cy="201352"/>
              </a:xfrm>
              <a:custGeom>
                <a:avLst/>
                <a:gdLst>
                  <a:gd name="connsiteX0" fmla="*/ 39236 w 104849"/>
                  <a:gd name="connsiteY0" fmla="*/ 117302 h 201352"/>
                  <a:gd name="connsiteX1" fmla="*/ 14843 w 104849"/>
                  <a:gd name="connsiteY1" fmla="*/ 172443 h 201352"/>
                  <a:gd name="connsiteX2" fmla="*/ 49636 w 104849"/>
                  <a:gd name="connsiteY2" fmla="*/ 201353 h 201352"/>
                  <a:gd name="connsiteX3" fmla="*/ 104850 w 104849"/>
                  <a:gd name="connsiteY3" fmla="*/ 104556 h 201352"/>
                  <a:gd name="connsiteX4" fmla="*/ 34320 w 104849"/>
                  <a:gd name="connsiteY4" fmla="*/ 0 h 201352"/>
                  <a:gd name="connsiteX5" fmla="*/ 0 w 104849"/>
                  <a:gd name="connsiteY5" fmla="*/ 51539 h 201352"/>
                  <a:gd name="connsiteX6" fmla="*/ 39236 w 104849"/>
                  <a:gd name="connsiteY6" fmla="*/ 117394 h 201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49" h="201352">
                    <a:moveTo>
                      <a:pt x="39236" y="117302"/>
                    </a:moveTo>
                    <a:cubicBezTo>
                      <a:pt x="39236" y="139007"/>
                      <a:pt x="29876" y="158588"/>
                      <a:pt x="14843" y="172443"/>
                    </a:cubicBezTo>
                    <a:lnTo>
                      <a:pt x="49636" y="201353"/>
                    </a:lnTo>
                    <a:cubicBezTo>
                      <a:pt x="82821" y="181310"/>
                      <a:pt x="104850" y="145473"/>
                      <a:pt x="104850" y="104556"/>
                    </a:cubicBezTo>
                    <a:cubicBezTo>
                      <a:pt x="104850" y="57635"/>
                      <a:pt x="75825" y="17364"/>
                      <a:pt x="34320" y="0"/>
                    </a:cubicBezTo>
                    <a:lnTo>
                      <a:pt x="0" y="51539"/>
                    </a:lnTo>
                    <a:cubicBezTo>
                      <a:pt x="23447" y="64562"/>
                      <a:pt x="39236" y="89131"/>
                      <a:pt x="39236" y="117394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18" name="Vrije vorm 17">
                <a:extLst>
                  <a:ext uri="{FF2B5EF4-FFF2-40B4-BE49-F238E27FC236}">
                    <a16:creationId xmlns:a16="http://schemas.microsoft.com/office/drawing/2014/main" id="{DB09CC63-08E4-4AD5-A13B-1BC8CF25CD21}"/>
                  </a:ext>
                </a:extLst>
              </p:cNvPr>
              <p:cNvSpPr/>
              <p:nvPr/>
            </p:nvSpPr>
            <p:spPr>
              <a:xfrm>
                <a:off x="109924" y="305636"/>
                <a:ext cx="81591" cy="127000"/>
              </a:xfrm>
              <a:custGeom>
                <a:avLst/>
                <a:gdLst>
                  <a:gd name="connsiteX0" fmla="*/ 8887 w 81591"/>
                  <a:gd name="connsiteY0" fmla="*/ 0 h 127000"/>
                  <a:gd name="connsiteX1" fmla="*/ 0 w 81591"/>
                  <a:gd name="connsiteY1" fmla="*/ 43596 h 127000"/>
                  <a:gd name="connsiteX2" fmla="*/ 37251 w 81591"/>
                  <a:gd name="connsiteY2" fmla="*/ 127000 h 127000"/>
                  <a:gd name="connsiteX3" fmla="*/ 81592 w 81591"/>
                  <a:gd name="connsiteY3" fmla="*/ 60498 h 127000"/>
                  <a:gd name="connsiteX4" fmla="*/ 8887 w 81591"/>
                  <a:gd name="connsiteY4" fmla="*/ 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591" h="127000">
                    <a:moveTo>
                      <a:pt x="8887" y="0"/>
                    </a:moveTo>
                    <a:cubicBezTo>
                      <a:pt x="3120" y="13485"/>
                      <a:pt x="0" y="28171"/>
                      <a:pt x="0" y="43596"/>
                    </a:cubicBezTo>
                    <a:cubicBezTo>
                      <a:pt x="0" y="76569"/>
                      <a:pt x="14371" y="106218"/>
                      <a:pt x="37251" y="127000"/>
                    </a:cubicBezTo>
                    <a:lnTo>
                      <a:pt x="81592" y="60498"/>
                    </a:lnTo>
                    <a:lnTo>
                      <a:pt x="8887" y="0"/>
                    </a:lnTo>
                    <a:close/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  <p:sp>
            <p:nvSpPr>
              <p:cNvPr id="25" name="Vrije vorm 24">
                <a:extLst>
                  <a:ext uri="{FF2B5EF4-FFF2-40B4-BE49-F238E27FC236}">
                    <a16:creationId xmlns:a16="http://schemas.microsoft.com/office/drawing/2014/main" id="{87CD089B-118A-1440-48C0-6B15DFA54EFB}"/>
                  </a:ext>
                </a:extLst>
              </p:cNvPr>
              <p:cNvSpPr/>
              <p:nvPr/>
            </p:nvSpPr>
            <p:spPr>
              <a:xfrm>
                <a:off x="191610" y="328543"/>
                <a:ext cx="45854" cy="66501"/>
              </a:xfrm>
              <a:custGeom>
                <a:avLst/>
                <a:gdLst>
                  <a:gd name="connsiteX0" fmla="*/ 24960 w 45854"/>
                  <a:gd name="connsiteY0" fmla="*/ 0 h 66501"/>
                  <a:gd name="connsiteX1" fmla="*/ 0 w 45854"/>
                  <a:gd name="connsiteY1" fmla="*/ 37500 h 66501"/>
                  <a:gd name="connsiteX2" fmla="*/ 34887 w 45854"/>
                  <a:gd name="connsiteY2" fmla="*/ 66502 h 66501"/>
                  <a:gd name="connsiteX3" fmla="*/ 45854 w 45854"/>
                  <a:gd name="connsiteY3" fmla="*/ 37500 h 66501"/>
                  <a:gd name="connsiteX4" fmla="*/ 25054 w 45854"/>
                  <a:gd name="connsiteY4" fmla="*/ 0 h 6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54" h="66501">
                    <a:moveTo>
                      <a:pt x="24960" y="0"/>
                    </a:moveTo>
                    <a:lnTo>
                      <a:pt x="0" y="37500"/>
                    </a:lnTo>
                    <a:lnTo>
                      <a:pt x="34887" y="66502"/>
                    </a:lnTo>
                    <a:cubicBezTo>
                      <a:pt x="41694" y="58651"/>
                      <a:pt x="45854" y="48583"/>
                      <a:pt x="45854" y="37500"/>
                    </a:cubicBezTo>
                    <a:cubicBezTo>
                      <a:pt x="45854" y="21798"/>
                      <a:pt x="37534" y="7943"/>
                      <a:pt x="25054" y="0"/>
                    </a:cubicBezTo>
                  </a:path>
                </a:pathLst>
              </a:custGeom>
              <a:solidFill>
                <a:srgbClr val="00AAEA"/>
              </a:solidFill>
              <a:ln w="941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l-NL" sz="2400"/>
              </a:p>
            </p:txBody>
          </p:sp>
        </p:grpSp>
      </p:grpSp>
      <p:sp>
        <p:nvSpPr>
          <p:cNvPr id="4" name="Tijdelijke aanduiding voor voettekst 21">
            <a:extLst>
              <a:ext uri="{FF2B5EF4-FFF2-40B4-BE49-F238E27FC236}">
                <a16:creationId xmlns:a16="http://schemas.microsoft.com/office/drawing/2014/main" id="{A9C65558-1716-E1D3-B10C-DE61E2F3EA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7934" y="6527999"/>
            <a:ext cx="5750196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r>
              <a:rPr lang="nl-NL"/>
              <a:t>ZonMw Kaderprogramma Passende Zorg_ Mirte Brom _ DCRF 17 juni 2024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210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</p:sldLayoutIdLst>
  <p:hf sldNum="0" hdr="0" dt="0"/>
  <p:txStyles>
    <p:titleStyle>
      <a:lvl1pPr algn="l" defTabSz="914354" rtl="0" eaLnBrk="1" fontAlgn="t" latinLnBrk="0" hangingPunct="1">
        <a:lnSpc>
          <a:spcPct val="100000"/>
        </a:lnSpc>
        <a:spcBef>
          <a:spcPct val="0"/>
        </a:spcBef>
        <a:spcAft>
          <a:spcPts val="5467"/>
        </a:spcAft>
        <a:buNone/>
        <a:defRPr sz="4533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crfonline.nl/nationaal-actieplan-klinisch-onderzoe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crfonline.nl/nationaal-actieplan-klinisch-onderzoe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6828509F-CAA8-95F5-DFBD-4F632BCA5515}"/>
              </a:ext>
            </a:extLst>
          </p:cNvPr>
          <p:cNvSpPr txBox="1"/>
          <p:nvPr/>
        </p:nvSpPr>
        <p:spPr>
          <a:xfrm>
            <a:off x="890573" y="1995884"/>
            <a:ext cx="107030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u="sng" dirty="0">
                <a:solidFill>
                  <a:srgbClr val="0D698D"/>
                </a:solidFill>
                <a:latin typeface="Open Sans" panose="020B0606030504020204" pitchFamily="34" charset="0"/>
              </a:rPr>
              <a:t>N</a:t>
            </a:r>
            <a:r>
              <a:rPr lang="nl-NL" sz="4000" b="1" dirty="0">
                <a:solidFill>
                  <a:srgbClr val="0D698D"/>
                </a:solidFill>
                <a:latin typeface="Open Sans" panose="020B0606030504020204" pitchFamily="34" charset="0"/>
              </a:rPr>
              <a:t>ationaal </a:t>
            </a:r>
            <a:r>
              <a:rPr lang="nl-NL" sz="4000" b="1" u="sng" dirty="0">
                <a:solidFill>
                  <a:srgbClr val="0D698D"/>
                </a:solidFill>
                <a:latin typeface="Open Sans" panose="020B0606030504020204" pitchFamily="34" charset="0"/>
              </a:rPr>
              <a:t>A</a:t>
            </a:r>
            <a:r>
              <a:rPr lang="nl-NL" sz="4000" b="1" dirty="0">
                <a:solidFill>
                  <a:srgbClr val="0D698D"/>
                </a:solidFill>
                <a:latin typeface="Open Sans" panose="020B0606030504020204" pitchFamily="34" charset="0"/>
              </a:rPr>
              <a:t>ctie </a:t>
            </a:r>
            <a:r>
              <a:rPr lang="nl-NL" sz="4000" b="1" u="sng" dirty="0">
                <a:solidFill>
                  <a:srgbClr val="0D698D"/>
                </a:solidFill>
                <a:latin typeface="Open Sans" panose="020B0606030504020204" pitchFamily="34" charset="0"/>
              </a:rPr>
              <a:t>P</a:t>
            </a:r>
            <a:r>
              <a:rPr lang="nl-NL" sz="4000" b="1" dirty="0">
                <a:solidFill>
                  <a:srgbClr val="0D698D"/>
                </a:solidFill>
                <a:latin typeface="Open Sans" panose="020B0606030504020204" pitchFamily="34" charset="0"/>
              </a:rPr>
              <a:t>lan </a:t>
            </a:r>
            <a:r>
              <a:rPr lang="nl-NL" sz="4000" b="1" u="sng" dirty="0">
                <a:solidFill>
                  <a:srgbClr val="0D698D"/>
                </a:solidFill>
                <a:latin typeface="Open Sans" panose="020B0606030504020204" pitchFamily="34" charset="0"/>
              </a:rPr>
              <a:t>K</a:t>
            </a:r>
            <a:r>
              <a:rPr lang="nl-NL" sz="4000" b="1" dirty="0">
                <a:solidFill>
                  <a:srgbClr val="0D698D"/>
                </a:solidFill>
                <a:latin typeface="Open Sans" panose="020B0606030504020204" pitchFamily="34" charset="0"/>
              </a:rPr>
              <a:t>linisch </a:t>
            </a:r>
            <a:r>
              <a:rPr lang="nl-NL" sz="4000" b="1" u="sng" dirty="0">
                <a:solidFill>
                  <a:srgbClr val="0D698D"/>
                </a:solidFill>
                <a:latin typeface="Open Sans" panose="020B0606030504020204" pitchFamily="34" charset="0"/>
              </a:rPr>
              <a:t>O</a:t>
            </a:r>
            <a:r>
              <a:rPr lang="nl-NL" sz="4000" b="1" dirty="0">
                <a:solidFill>
                  <a:srgbClr val="0D698D"/>
                </a:solidFill>
                <a:latin typeface="Open Sans" panose="020B0606030504020204" pitchFamily="34" charset="0"/>
              </a:rPr>
              <a:t>nderzoek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lvl="3"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srgbClr val="0D698D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			         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D698D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NAPKO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A1D197B-16ED-4AE3-F244-E2E8BF64C635}"/>
              </a:ext>
            </a:extLst>
          </p:cNvPr>
          <p:cNvSpPr txBox="1"/>
          <p:nvPr/>
        </p:nvSpPr>
        <p:spPr>
          <a:xfrm>
            <a:off x="957685" y="4024622"/>
            <a:ext cx="9441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dirty="0">
                <a:solidFill>
                  <a:srgbClr val="0D698D"/>
                </a:solidFill>
                <a:latin typeface="Open Sans" panose="020B0606030504020204" pitchFamily="34" charset="0"/>
              </a:rPr>
              <a:t>3 september</a:t>
            </a: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D698D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b="1" dirty="0">
              <a:solidFill>
                <a:srgbClr val="0D698D"/>
              </a:solidFill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hlinkClick r:id="rId3"/>
              </a:rPr>
              <a:t>Nationaal Actieplan Klinisch Onderzoek - Dutch </a:t>
            </a:r>
            <a:r>
              <a:rPr lang="nl-NL" dirty="0" err="1">
                <a:hlinkClick r:id="rId3"/>
              </a:rPr>
              <a:t>Clinical</a:t>
            </a:r>
            <a:r>
              <a:rPr lang="nl-NL" dirty="0">
                <a:hlinkClick r:id="rId3"/>
              </a:rPr>
              <a:t> Research Foundation (dcrfonline.nl)</a:t>
            </a: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42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DD6EA91A-06D0-9EC4-7064-F163B3A64215}"/>
              </a:ext>
            </a:extLst>
          </p:cNvPr>
          <p:cNvSpPr txBox="1"/>
          <p:nvPr/>
        </p:nvSpPr>
        <p:spPr>
          <a:xfrm>
            <a:off x="624537" y="1640074"/>
            <a:ext cx="226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8C927F1-9AB7-931B-1387-E52FE7736419}"/>
              </a:ext>
            </a:extLst>
          </p:cNvPr>
          <p:cNvSpPr txBox="1"/>
          <p:nvPr/>
        </p:nvSpPr>
        <p:spPr>
          <a:xfrm>
            <a:off x="909763" y="500959"/>
            <a:ext cx="5949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D698D"/>
                </a:solidFill>
                <a:latin typeface="Open Sans" panose="020B0606030504020204" pitchFamily="34" charset="0"/>
              </a:rPr>
              <a:t>Doelstelling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348D7E7-BEC6-9098-A252-8105CD021EC5}"/>
              </a:ext>
            </a:extLst>
          </p:cNvPr>
          <p:cNvSpPr txBox="1"/>
          <p:nvPr/>
        </p:nvSpPr>
        <p:spPr>
          <a:xfrm>
            <a:off x="1172711" y="2392716"/>
            <a:ext cx="98465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i="1" dirty="0">
                <a:solidFill>
                  <a:srgbClr val="0D698D"/>
                </a:solidFill>
              </a:rPr>
              <a:t>Het </a:t>
            </a:r>
            <a:r>
              <a:rPr lang="nl-NL" sz="2800" b="1" i="1" dirty="0">
                <a:solidFill>
                  <a:srgbClr val="0D698D"/>
                </a:solidFill>
              </a:rPr>
              <a:t>primaire doel </a:t>
            </a:r>
            <a:r>
              <a:rPr lang="nl-NL" sz="2800" i="1" dirty="0">
                <a:solidFill>
                  <a:srgbClr val="0D698D"/>
                </a:solidFill>
              </a:rPr>
              <a:t>van dit plan is het stellen van </a:t>
            </a:r>
            <a:r>
              <a:rPr lang="nl-NL" sz="2800" b="1" i="1" dirty="0">
                <a:solidFill>
                  <a:srgbClr val="0D698D"/>
                </a:solidFill>
              </a:rPr>
              <a:t>concrete doelen </a:t>
            </a:r>
            <a:r>
              <a:rPr lang="nl-NL" sz="2800" i="1" dirty="0">
                <a:solidFill>
                  <a:srgbClr val="0D698D"/>
                </a:solidFill>
              </a:rPr>
              <a:t>en </a:t>
            </a:r>
            <a:r>
              <a:rPr lang="nl-NL" sz="2800" b="1" i="1" dirty="0">
                <a:solidFill>
                  <a:srgbClr val="0D698D"/>
                </a:solidFill>
              </a:rPr>
              <a:t>identificeren van acties </a:t>
            </a:r>
            <a:r>
              <a:rPr lang="nl-NL" sz="2800" i="1" dirty="0">
                <a:solidFill>
                  <a:srgbClr val="0D698D"/>
                </a:solidFill>
              </a:rPr>
              <a:t>ter </a:t>
            </a:r>
            <a:r>
              <a:rPr lang="nl-NL" sz="2800" b="1" i="1" dirty="0">
                <a:solidFill>
                  <a:srgbClr val="0D698D"/>
                </a:solidFill>
              </a:rPr>
              <a:t>verbetering </a:t>
            </a:r>
            <a:r>
              <a:rPr lang="nl-NL" sz="2800" i="1" dirty="0">
                <a:solidFill>
                  <a:srgbClr val="0D698D"/>
                </a:solidFill>
              </a:rPr>
              <a:t>en </a:t>
            </a:r>
            <a:r>
              <a:rPr lang="nl-NL" sz="2800" b="1" i="1" dirty="0">
                <a:solidFill>
                  <a:srgbClr val="0D698D"/>
                </a:solidFill>
              </a:rPr>
              <a:t>optimalisatie</a:t>
            </a:r>
            <a:r>
              <a:rPr lang="nl-NL" sz="2800" i="1" dirty="0">
                <a:solidFill>
                  <a:srgbClr val="0D698D"/>
                </a:solidFill>
              </a:rPr>
              <a:t> van WMO-plichtig onderzoek in Nederland.</a:t>
            </a:r>
          </a:p>
        </p:txBody>
      </p:sp>
    </p:spTree>
    <p:extLst>
      <p:ext uri="{BB962C8B-B14F-4D97-AF65-F5344CB8AC3E}">
        <p14:creationId xmlns:p14="http://schemas.microsoft.com/office/powerpoint/2010/main" val="115212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F110A778-3585-736E-8EDA-6514AA996666}"/>
              </a:ext>
            </a:extLst>
          </p:cNvPr>
          <p:cNvSpPr/>
          <p:nvPr/>
        </p:nvSpPr>
        <p:spPr>
          <a:xfrm>
            <a:off x="347722" y="1891378"/>
            <a:ext cx="4157603" cy="1972104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Samenwerking DCRF, CCMO, Health-Holland, FAST, </a:t>
            </a:r>
            <a:r>
              <a:rPr lang="nl-NL" sz="1400" dirty="0" err="1">
                <a:solidFill>
                  <a:schemeClr val="bg1"/>
                </a:solidFill>
              </a:rPr>
              <a:t>Invest</a:t>
            </a:r>
            <a:r>
              <a:rPr lang="nl-NL" sz="1400" dirty="0">
                <a:solidFill>
                  <a:schemeClr val="bg1"/>
                </a:solidFill>
              </a:rPr>
              <a:t>-in-Holland, ACRON en VIG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Benchmark NL t.o.v. Denemarken, </a:t>
            </a:r>
            <a:r>
              <a:rPr lang="nl-NL" sz="1400" dirty="0" err="1">
                <a:solidFill>
                  <a:schemeClr val="bg1"/>
                </a:solidFill>
              </a:rPr>
              <a:t>Belgie</a:t>
            </a:r>
            <a:r>
              <a:rPr lang="nl-NL" sz="1400" dirty="0">
                <a:solidFill>
                  <a:schemeClr val="bg1"/>
                </a:solidFill>
              </a:rPr>
              <a:t>, Frankrijk, Duitsland en Spanje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Drie onderwerpen: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§"/>
            </a:pPr>
            <a:r>
              <a:rPr lang="nl-NL" sz="1400" i="1" dirty="0" err="1">
                <a:solidFill>
                  <a:schemeClr val="bg1"/>
                </a:solidFill>
              </a:rPr>
              <a:t>Ease</a:t>
            </a:r>
            <a:r>
              <a:rPr lang="nl-NL" sz="1400" i="1" dirty="0">
                <a:solidFill>
                  <a:schemeClr val="bg1"/>
                </a:solidFill>
              </a:rPr>
              <a:t> of </a:t>
            </a:r>
            <a:r>
              <a:rPr lang="nl-NL" sz="1400" i="1" dirty="0" err="1">
                <a:solidFill>
                  <a:schemeClr val="bg1"/>
                </a:solidFill>
              </a:rPr>
              <a:t>conducting</a:t>
            </a:r>
            <a:r>
              <a:rPr lang="nl-NL" sz="1400" i="1" dirty="0">
                <a:solidFill>
                  <a:schemeClr val="bg1"/>
                </a:solidFill>
              </a:rPr>
              <a:t> trials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§"/>
            </a:pPr>
            <a:r>
              <a:rPr lang="nl-NL" sz="1400" i="1" dirty="0" err="1">
                <a:solidFill>
                  <a:schemeClr val="bg1"/>
                </a:solidFill>
              </a:rPr>
              <a:t>Patient</a:t>
            </a:r>
            <a:r>
              <a:rPr lang="nl-NL" sz="1400" i="1" dirty="0">
                <a:solidFill>
                  <a:schemeClr val="bg1"/>
                </a:solidFill>
              </a:rPr>
              <a:t> </a:t>
            </a:r>
            <a:r>
              <a:rPr lang="nl-NL" sz="1400" i="1" dirty="0" err="1">
                <a:solidFill>
                  <a:schemeClr val="bg1"/>
                </a:solidFill>
              </a:rPr>
              <a:t>participation</a:t>
            </a:r>
            <a:r>
              <a:rPr lang="nl-NL" sz="1400" i="1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SzPct val="70000"/>
              <a:buFont typeface="Wingdings" panose="05000000000000000000" pitchFamily="2" charset="2"/>
              <a:buChar char="§"/>
            </a:pPr>
            <a:r>
              <a:rPr lang="nl-NL" sz="1400" i="1" dirty="0" err="1">
                <a:solidFill>
                  <a:schemeClr val="bg1"/>
                </a:solidFill>
              </a:rPr>
              <a:t>Academic</a:t>
            </a:r>
            <a:r>
              <a:rPr lang="nl-NL" sz="1400" i="1" dirty="0">
                <a:solidFill>
                  <a:schemeClr val="bg1"/>
                </a:solidFill>
              </a:rPr>
              <a:t> Excellence 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3E395E6-AF20-619D-5467-F67D80F88F70}"/>
              </a:ext>
            </a:extLst>
          </p:cNvPr>
          <p:cNvSpPr txBox="1"/>
          <p:nvPr/>
        </p:nvSpPr>
        <p:spPr>
          <a:xfrm>
            <a:off x="576322" y="536056"/>
            <a:ext cx="10463060" cy="87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06B8F51-76BD-F476-1E9B-7512B7C128D2}"/>
              </a:ext>
            </a:extLst>
          </p:cNvPr>
          <p:cNvSpPr/>
          <p:nvPr/>
        </p:nvSpPr>
        <p:spPr>
          <a:xfrm>
            <a:off x="14350626" y="1682231"/>
            <a:ext cx="2705724" cy="1187970"/>
          </a:xfrm>
          <a:prstGeom prst="rect">
            <a:avLst/>
          </a:prstGeom>
          <a:solidFill>
            <a:srgbClr val="0D6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Health-RI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3A070FC0-448C-AF7F-85F3-4F8CA9A297AE}"/>
              </a:ext>
            </a:extLst>
          </p:cNvPr>
          <p:cNvSpPr/>
          <p:nvPr/>
        </p:nvSpPr>
        <p:spPr>
          <a:xfrm>
            <a:off x="14350626" y="3385196"/>
            <a:ext cx="2705724" cy="1187970"/>
          </a:xfrm>
          <a:prstGeom prst="rect">
            <a:avLst/>
          </a:prstGeom>
          <a:solidFill>
            <a:srgbClr val="0D6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FMS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315D0DD-138E-3AA1-0ACF-140B7FEACA45}"/>
              </a:ext>
            </a:extLst>
          </p:cNvPr>
          <p:cNvSpPr/>
          <p:nvPr/>
        </p:nvSpPr>
        <p:spPr>
          <a:xfrm>
            <a:off x="347722" y="1508760"/>
            <a:ext cx="4157603" cy="382618"/>
          </a:xfrm>
          <a:prstGeom prst="rect">
            <a:avLst/>
          </a:prstGeom>
          <a:solidFill>
            <a:srgbClr val="0D6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EU Benchmark Klinisch Onderzoek 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959A071-B928-1E78-AF6C-E2754F678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075" y="2740533"/>
            <a:ext cx="1701978" cy="1972104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03DE881C-8237-1FDD-FD73-A37A660A875D}"/>
              </a:ext>
            </a:extLst>
          </p:cNvPr>
          <p:cNvSpPr/>
          <p:nvPr/>
        </p:nvSpPr>
        <p:spPr>
          <a:xfrm>
            <a:off x="347722" y="4483033"/>
            <a:ext cx="4157603" cy="2041592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Survey over implementatie CTR binnen klinisch onderzoeksveld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350 respondenten afkomstig van Sponsor, Deelnemende Centra en Toetsende Instanties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Onder anderen over: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Gebruik CTA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Lokale uitvoerbaarheidsprocedures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400" dirty="0">
                <a:solidFill>
                  <a:schemeClr val="bg1"/>
                </a:solidFill>
              </a:rPr>
              <a:t>Verklaring Geschiktheid Onderzoeksinstelling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8336D70-2EE9-0266-F180-0014F5DC64F1}"/>
              </a:ext>
            </a:extLst>
          </p:cNvPr>
          <p:cNvSpPr/>
          <p:nvPr/>
        </p:nvSpPr>
        <p:spPr>
          <a:xfrm>
            <a:off x="347722" y="4100415"/>
            <a:ext cx="4157603" cy="382618"/>
          </a:xfrm>
          <a:prstGeom prst="rect">
            <a:avLst/>
          </a:prstGeom>
          <a:solidFill>
            <a:srgbClr val="0D6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CTR survey </a:t>
            </a:r>
            <a:endParaRPr lang="nl-NL" dirty="0"/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4CEC085-6045-7824-7016-E793D356BEE4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 flipV="1">
            <a:off x="4505325" y="3789209"/>
            <a:ext cx="501966" cy="1714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hoek 16">
            <a:extLst>
              <a:ext uri="{FF2B5EF4-FFF2-40B4-BE49-F238E27FC236}">
                <a16:creationId xmlns:a16="http://schemas.microsoft.com/office/drawing/2014/main" id="{660342B4-10BE-62E2-E92B-84A9465BA9BA}"/>
              </a:ext>
            </a:extLst>
          </p:cNvPr>
          <p:cNvSpPr/>
          <p:nvPr/>
        </p:nvSpPr>
        <p:spPr>
          <a:xfrm>
            <a:off x="5007291" y="3297061"/>
            <a:ext cx="2112488" cy="9842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RSNN Expertmeeting </a:t>
            </a:r>
          </a:p>
          <a:p>
            <a:pPr algn="ctr"/>
            <a:r>
              <a:rPr lang="nl-NL" b="1" dirty="0"/>
              <a:t>(25-10-2023)</a:t>
            </a:r>
            <a:endParaRPr lang="nl-NL" sz="1600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478E464C-1DC6-F6AE-621F-6C341D621A4D}"/>
              </a:ext>
            </a:extLst>
          </p:cNvPr>
          <p:cNvSpPr/>
          <p:nvPr/>
        </p:nvSpPr>
        <p:spPr>
          <a:xfrm>
            <a:off x="7712683" y="3297060"/>
            <a:ext cx="2112488" cy="984295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Nationale Dialoog Klinisch Onderzoek</a:t>
            </a:r>
          </a:p>
          <a:p>
            <a:pPr algn="ctr"/>
            <a:r>
              <a:rPr lang="nl-NL" sz="1600" b="1" dirty="0"/>
              <a:t>(04-12-2023)</a:t>
            </a:r>
            <a:r>
              <a:rPr lang="nl-NL" sz="1600" dirty="0"/>
              <a:t> </a:t>
            </a:r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0066801F-9AAA-0379-E78E-2638713A2F11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>
            <a:off x="4505325" y="2877430"/>
            <a:ext cx="501966" cy="9117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elijkbenige driehoek 30">
            <a:extLst>
              <a:ext uri="{FF2B5EF4-FFF2-40B4-BE49-F238E27FC236}">
                <a16:creationId xmlns:a16="http://schemas.microsoft.com/office/drawing/2014/main" id="{F53F8D6F-B8FA-2827-54C7-75BD96193328}"/>
              </a:ext>
            </a:extLst>
          </p:cNvPr>
          <p:cNvSpPr/>
          <p:nvPr/>
        </p:nvSpPr>
        <p:spPr>
          <a:xfrm rot="5400000">
            <a:off x="7042600" y="3661421"/>
            <a:ext cx="838200" cy="2857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Gelijkbenige driehoek 31">
            <a:extLst>
              <a:ext uri="{FF2B5EF4-FFF2-40B4-BE49-F238E27FC236}">
                <a16:creationId xmlns:a16="http://schemas.microsoft.com/office/drawing/2014/main" id="{11D17664-657D-FF69-1372-5EBA21035A54}"/>
              </a:ext>
            </a:extLst>
          </p:cNvPr>
          <p:cNvSpPr/>
          <p:nvPr/>
        </p:nvSpPr>
        <p:spPr>
          <a:xfrm rot="5400000">
            <a:off x="9747992" y="3661421"/>
            <a:ext cx="838200" cy="285750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2833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3E395E6-AF20-619D-5467-F67D80F88F70}"/>
              </a:ext>
            </a:extLst>
          </p:cNvPr>
          <p:cNvSpPr txBox="1"/>
          <p:nvPr/>
        </p:nvSpPr>
        <p:spPr>
          <a:xfrm>
            <a:off x="605992" y="361283"/>
            <a:ext cx="7604557" cy="87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D698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25AE0F-37E4-FF0B-EFC2-DF62357E0052}"/>
              </a:ext>
            </a:extLst>
          </p:cNvPr>
          <p:cNvSpPr txBox="1"/>
          <p:nvPr/>
        </p:nvSpPr>
        <p:spPr>
          <a:xfrm>
            <a:off x="639853" y="583118"/>
            <a:ext cx="9607920" cy="69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F627FAD-9163-0048-099C-A8F799DD2214}"/>
              </a:ext>
            </a:extLst>
          </p:cNvPr>
          <p:cNvSpPr txBox="1"/>
          <p:nvPr/>
        </p:nvSpPr>
        <p:spPr>
          <a:xfrm>
            <a:off x="1151542" y="1637186"/>
            <a:ext cx="9607920" cy="69379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1200" b="1" i="0" u="none" strike="noStrike" kern="1200" cap="none" spc="0" normalizeH="0" baseline="0" noProof="0" dirty="0">
                <a:ln>
                  <a:noFill/>
                </a:ln>
                <a:solidFill>
                  <a:srgbClr val="0D698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Drie pijlers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12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nl-NL" sz="11200" b="1" dirty="0">
              <a:solidFill>
                <a:srgbClr val="0D69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11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Pijler I – Effectieve(re) uitvoeringen van onderzoek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nl-NL" sz="11200" b="1" dirty="0">
              <a:solidFill>
                <a:srgbClr val="0D69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nl-NL" sz="11200" b="1" dirty="0">
              <a:solidFill>
                <a:srgbClr val="0D69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11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Pijler II – </a:t>
            </a:r>
            <a:r>
              <a:rPr lang="nl-NL" sz="11200" b="1" dirty="0" err="1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Onderzoeksdeelnemer</a:t>
            </a:r>
            <a:r>
              <a:rPr lang="nl-NL" sz="11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partner in het onderzoek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112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nl-NL" sz="11200" b="1" dirty="0">
              <a:solidFill>
                <a:srgbClr val="0D69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nl-NL" sz="11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Pijler III – </a:t>
            </a:r>
            <a:r>
              <a:rPr lang="nl-NL" sz="11200" b="1" dirty="0" err="1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</a:t>
            </a:r>
            <a:r>
              <a:rPr lang="nl-NL" sz="11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Excellence </a:t>
            </a: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endParaRPr lang="nl-NL" sz="2800" b="1" dirty="0">
              <a:solidFill>
                <a:srgbClr val="0D69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D698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078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3E395E6-AF20-619D-5467-F67D80F88F70}"/>
              </a:ext>
            </a:extLst>
          </p:cNvPr>
          <p:cNvSpPr txBox="1"/>
          <p:nvPr/>
        </p:nvSpPr>
        <p:spPr>
          <a:xfrm>
            <a:off x="726308" y="629554"/>
            <a:ext cx="10463060" cy="87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Pijler I – Effectieve(re) uitvoeringen van onderzoek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4F59CD2-40B5-2903-D1D8-261F5D0FFA93}"/>
              </a:ext>
            </a:extLst>
          </p:cNvPr>
          <p:cNvSpPr/>
          <p:nvPr/>
        </p:nvSpPr>
        <p:spPr>
          <a:xfrm>
            <a:off x="656370" y="2486025"/>
            <a:ext cx="1934432" cy="4019550"/>
          </a:xfrm>
          <a:prstGeom prst="rect">
            <a:avLst/>
          </a:prstGeom>
          <a:solidFill>
            <a:srgbClr val="0D6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Acties 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744F530-23B5-B0D6-5E4F-5B8718352D58}"/>
              </a:ext>
            </a:extLst>
          </p:cNvPr>
          <p:cNvSpPr/>
          <p:nvPr/>
        </p:nvSpPr>
        <p:spPr>
          <a:xfrm>
            <a:off x="656369" y="1478576"/>
            <a:ext cx="1934432" cy="7978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Doelstelling </a:t>
            </a:r>
            <a:r>
              <a:rPr lang="nl-NL" dirty="0"/>
              <a:t>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9450F34-AE97-783C-4E37-790171CFEF0B}"/>
              </a:ext>
            </a:extLst>
          </p:cNvPr>
          <p:cNvSpPr/>
          <p:nvPr/>
        </p:nvSpPr>
        <p:spPr>
          <a:xfrm>
            <a:off x="2932843" y="1478576"/>
            <a:ext cx="8256525" cy="797899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Creëren van de randvoorwaarden om de gemiddelde opstarttijd uiteindelijk te verkorten naar 50 dagen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1AAC657-691F-0548-5033-DFFCF8264FE2}"/>
              </a:ext>
            </a:extLst>
          </p:cNvPr>
          <p:cNvSpPr/>
          <p:nvPr/>
        </p:nvSpPr>
        <p:spPr>
          <a:xfrm>
            <a:off x="2932843" y="24882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Inzetten op maximaal gebruik van </a:t>
            </a:r>
            <a:r>
              <a:rPr lang="nl-NL" sz="1400" b="1" dirty="0">
                <a:solidFill>
                  <a:schemeClr val="bg1"/>
                </a:solidFill>
              </a:rPr>
              <a:t>een ongewijzigd standaard CTA</a:t>
            </a:r>
            <a:r>
              <a:rPr lang="nl-NL" sz="1400" dirty="0">
                <a:solidFill>
                  <a:schemeClr val="bg1"/>
                </a:solidFill>
              </a:rPr>
              <a:t>, hetzij via publieke regelgeving, hetzij via bindende afspraken tussen betrokken partijen.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701CADB-D56D-1C41-DAFA-658D05515D60}"/>
              </a:ext>
            </a:extLst>
          </p:cNvPr>
          <p:cNvSpPr/>
          <p:nvPr/>
        </p:nvSpPr>
        <p:spPr>
          <a:xfrm>
            <a:off x="2932842" y="33264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Start de ontwikkeling van </a:t>
            </a:r>
            <a:r>
              <a:rPr lang="nl-NL" sz="1400" b="1" dirty="0">
                <a:solidFill>
                  <a:schemeClr val="bg1"/>
                </a:solidFill>
              </a:rPr>
              <a:t>standaarden</a:t>
            </a:r>
            <a:r>
              <a:rPr lang="nl-NL" sz="1400" dirty="0">
                <a:solidFill>
                  <a:schemeClr val="bg1"/>
                </a:solidFill>
              </a:rPr>
              <a:t> voor contracten die zijn bestemd voor </a:t>
            </a:r>
            <a:r>
              <a:rPr lang="nl-NL" sz="1400" b="1" dirty="0">
                <a:solidFill>
                  <a:schemeClr val="bg1"/>
                </a:solidFill>
              </a:rPr>
              <a:t>andere soorten onderzoek</a:t>
            </a:r>
            <a:r>
              <a:rPr lang="nl-NL" sz="1400" dirty="0">
                <a:solidFill>
                  <a:schemeClr val="bg1"/>
                </a:solidFill>
              </a:rPr>
              <a:t>, </a:t>
            </a:r>
          </a:p>
          <a:p>
            <a:r>
              <a:rPr lang="nl-NL" sz="1400" dirty="0">
                <a:solidFill>
                  <a:schemeClr val="bg1"/>
                </a:solidFill>
              </a:rPr>
              <a:t>bijvoorbeeld publiek gefinancierd onderzoek of onderzoeker geïnitieerd onderzoek. De eerste stap hierin is </a:t>
            </a:r>
          </a:p>
          <a:p>
            <a:r>
              <a:rPr lang="nl-NL" sz="1400" dirty="0">
                <a:solidFill>
                  <a:schemeClr val="bg1"/>
                </a:solidFill>
              </a:rPr>
              <a:t>een inventarisatie van de reeds bestaande modelcontracten. 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F3B531D-3157-6113-AF64-CD826900AB93}"/>
              </a:ext>
            </a:extLst>
          </p:cNvPr>
          <p:cNvSpPr/>
          <p:nvPr/>
        </p:nvSpPr>
        <p:spPr>
          <a:xfrm>
            <a:off x="2932841" y="41646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Verken de mogelijkheden om de </a:t>
            </a:r>
            <a:r>
              <a:rPr lang="nl-NL" sz="1400" b="1" dirty="0">
                <a:solidFill>
                  <a:schemeClr val="bg1"/>
                </a:solidFill>
              </a:rPr>
              <a:t>budgetonderhandelingen</a:t>
            </a:r>
            <a:r>
              <a:rPr lang="nl-NL" sz="1400" dirty="0">
                <a:solidFill>
                  <a:schemeClr val="bg1"/>
                </a:solidFill>
              </a:rPr>
              <a:t> te </a:t>
            </a:r>
            <a:r>
              <a:rPr lang="nl-NL" sz="1400" b="1" dirty="0">
                <a:solidFill>
                  <a:schemeClr val="bg1"/>
                </a:solidFill>
              </a:rPr>
              <a:t>centraliseren</a:t>
            </a:r>
            <a:r>
              <a:rPr lang="nl-NL" sz="1400" dirty="0">
                <a:solidFill>
                  <a:schemeClr val="bg1"/>
                </a:solidFill>
              </a:rPr>
              <a:t>, waarbij een onderzoekersnetwerk of één deelnemend centrum namens alle betrokken deelnemende centra optreedt.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070C7D4-8226-6E31-9C55-9D1557DCFFA7}"/>
              </a:ext>
            </a:extLst>
          </p:cNvPr>
          <p:cNvSpPr/>
          <p:nvPr/>
        </p:nvSpPr>
        <p:spPr>
          <a:xfrm>
            <a:off x="2932840" y="50028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Zorg voor goede </a:t>
            </a:r>
            <a:r>
              <a:rPr lang="nl-NL" sz="1400" b="1" dirty="0">
                <a:solidFill>
                  <a:schemeClr val="bg1"/>
                </a:solidFill>
              </a:rPr>
              <a:t>borging </a:t>
            </a:r>
            <a:r>
              <a:rPr lang="nl-NL" sz="1400" dirty="0">
                <a:solidFill>
                  <a:schemeClr val="bg1"/>
                </a:solidFill>
              </a:rPr>
              <a:t>van de </a:t>
            </a:r>
            <a:r>
              <a:rPr lang="nl-NL" sz="1400" b="1" dirty="0">
                <a:solidFill>
                  <a:schemeClr val="bg1"/>
                </a:solidFill>
              </a:rPr>
              <a:t>nationale afspraken </a:t>
            </a:r>
            <a:r>
              <a:rPr lang="nl-NL" sz="1400" dirty="0">
                <a:solidFill>
                  <a:schemeClr val="bg1"/>
                </a:solidFill>
              </a:rPr>
              <a:t>met betrekking tot de lokale uitvoerbaarheidsprocedures </a:t>
            </a:r>
          </a:p>
          <a:p>
            <a:r>
              <a:rPr lang="nl-NL" sz="1400" dirty="0">
                <a:solidFill>
                  <a:schemeClr val="bg1"/>
                </a:solidFill>
              </a:rPr>
              <a:t>(LUH) en </a:t>
            </a:r>
            <a:r>
              <a:rPr lang="nl-NL" sz="1400" b="1" dirty="0">
                <a:solidFill>
                  <a:schemeClr val="bg1"/>
                </a:solidFill>
              </a:rPr>
              <a:t>de Verklaring Geschiktheid Onderzoeksinstelling </a:t>
            </a:r>
            <a:r>
              <a:rPr lang="nl-NL" sz="1400" dirty="0">
                <a:solidFill>
                  <a:schemeClr val="bg1"/>
                </a:solidFill>
              </a:rPr>
              <a:t>(VGO). Dit vraagt om de-implementatie van oude processen en draagvlak in de ziekenhuizen voor de nieuwe CTR route.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0001C4-78F5-C050-4854-B05319B84B12}"/>
              </a:ext>
            </a:extLst>
          </p:cNvPr>
          <p:cNvSpPr/>
          <p:nvPr/>
        </p:nvSpPr>
        <p:spPr>
          <a:xfrm>
            <a:off x="2932839" y="58410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b="1" dirty="0">
                <a:solidFill>
                  <a:schemeClr val="bg1"/>
                </a:solidFill>
              </a:rPr>
              <a:t>Identificeer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practices</a:t>
            </a:r>
            <a:r>
              <a:rPr lang="nl-NL" sz="1400" dirty="0">
                <a:solidFill>
                  <a:schemeClr val="bg1"/>
                </a:solidFill>
              </a:rPr>
              <a:t> en </a:t>
            </a:r>
            <a:r>
              <a:rPr lang="nl-NL" sz="1400" dirty="0" err="1">
                <a:solidFill>
                  <a:schemeClr val="bg1"/>
                </a:solidFill>
              </a:rPr>
              <a:t>usecases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b="1" dirty="0">
                <a:solidFill>
                  <a:schemeClr val="bg1"/>
                </a:solidFill>
              </a:rPr>
              <a:t>uit het buitenland </a:t>
            </a:r>
            <a:r>
              <a:rPr lang="nl-NL" sz="1400" dirty="0">
                <a:solidFill>
                  <a:schemeClr val="bg1"/>
                </a:solidFill>
              </a:rPr>
              <a:t>die kunnen </a:t>
            </a:r>
            <a:r>
              <a:rPr lang="nl-NL" sz="1400" b="1" dirty="0">
                <a:solidFill>
                  <a:schemeClr val="bg1"/>
                </a:solidFill>
              </a:rPr>
              <a:t>worden </a:t>
            </a:r>
            <a:r>
              <a:rPr lang="nl-NL" sz="1400" b="1" dirty="0" err="1">
                <a:solidFill>
                  <a:schemeClr val="bg1"/>
                </a:solidFill>
              </a:rPr>
              <a:t>doorvertaald</a:t>
            </a:r>
            <a:r>
              <a:rPr lang="nl-NL" sz="1400" b="1" dirty="0">
                <a:solidFill>
                  <a:schemeClr val="bg1"/>
                </a:solidFill>
              </a:rPr>
              <a:t> </a:t>
            </a:r>
            <a:r>
              <a:rPr lang="nl-NL" sz="1400" dirty="0">
                <a:solidFill>
                  <a:schemeClr val="bg1"/>
                </a:solidFill>
              </a:rPr>
              <a:t>naar de Nederlandse context, denk hierbij in ieder geval aan het Deense model </a:t>
            </a:r>
            <a:r>
              <a:rPr lang="nl-NL" sz="1400" b="1" dirty="0">
                <a:solidFill>
                  <a:schemeClr val="bg1"/>
                </a:solidFill>
              </a:rPr>
              <a:t>Trial </a:t>
            </a:r>
            <a:r>
              <a:rPr lang="nl-NL" sz="1400" b="1" dirty="0" err="1">
                <a:solidFill>
                  <a:schemeClr val="bg1"/>
                </a:solidFill>
              </a:rPr>
              <a:t>Nation</a:t>
            </a:r>
            <a:r>
              <a:rPr lang="nl-NL" sz="1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0213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3E395E6-AF20-619D-5467-F67D80F88F70}"/>
              </a:ext>
            </a:extLst>
          </p:cNvPr>
          <p:cNvSpPr txBox="1"/>
          <p:nvPr/>
        </p:nvSpPr>
        <p:spPr>
          <a:xfrm>
            <a:off x="726304" y="352425"/>
            <a:ext cx="10463060" cy="8777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Pijler II – </a:t>
            </a:r>
            <a:r>
              <a:rPr lang="nl-NL" sz="3200" b="1" dirty="0" err="1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Onderzoeksdeelnemer</a:t>
            </a:r>
            <a:r>
              <a:rPr lang="nl-NL" sz="3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als partner in het onderzoek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4F59CD2-40B5-2903-D1D8-261F5D0FFA93}"/>
              </a:ext>
            </a:extLst>
          </p:cNvPr>
          <p:cNvSpPr/>
          <p:nvPr/>
        </p:nvSpPr>
        <p:spPr>
          <a:xfrm>
            <a:off x="656370" y="2486025"/>
            <a:ext cx="1934432" cy="3219450"/>
          </a:xfrm>
          <a:prstGeom prst="rect">
            <a:avLst/>
          </a:prstGeom>
          <a:solidFill>
            <a:srgbClr val="0D6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Acties 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744F530-23B5-B0D6-5E4F-5B8718352D58}"/>
              </a:ext>
            </a:extLst>
          </p:cNvPr>
          <p:cNvSpPr/>
          <p:nvPr/>
        </p:nvSpPr>
        <p:spPr>
          <a:xfrm>
            <a:off x="656369" y="1478576"/>
            <a:ext cx="1934432" cy="7978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Doelstelling </a:t>
            </a:r>
            <a:r>
              <a:rPr lang="nl-NL" dirty="0"/>
              <a:t>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9450F34-AE97-783C-4E37-790171CFEF0B}"/>
              </a:ext>
            </a:extLst>
          </p:cNvPr>
          <p:cNvSpPr/>
          <p:nvPr/>
        </p:nvSpPr>
        <p:spPr>
          <a:xfrm>
            <a:off x="2932843" y="1478576"/>
            <a:ext cx="8256525" cy="797899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In 2025 zijn patiënten/</a:t>
            </a:r>
            <a:r>
              <a:rPr lang="nl-NL" dirty="0" err="1">
                <a:solidFill>
                  <a:schemeClr val="bg1"/>
                </a:solidFill>
              </a:rPr>
              <a:t>onderzoeksdeelnemers</a:t>
            </a:r>
            <a:r>
              <a:rPr lang="nl-NL" dirty="0">
                <a:solidFill>
                  <a:schemeClr val="bg1"/>
                </a:solidFill>
              </a:rPr>
              <a:t> betrokken bij 80 procent van de protocollen.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1AAC657-691F-0548-5033-DFFCF8264FE2}"/>
              </a:ext>
            </a:extLst>
          </p:cNvPr>
          <p:cNvSpPr/>
          <p:nvPr/>
        </p:nvSpPr>
        <p:spPr>
          <a:xfrm>
            <a:off x="2932843" y="2488226"/>
            <a:ext cx="8256525" cy="877014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 Borg betekenisvolle patiëntenparticipatie in alle fasen van het onderzoeksproces. 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701CADB-D56D-1C41-DAFA-658D05515D60}"/>
              </a:ext>
            </a:extLst>
          </p:cNvPr>
          <p:cNvSpPr/>
          <p:nvPr/>
        </p:nvSpPr>
        <p:spPr>
          <a:xfrm>
            <a:off x="2932838" y="3656871"/>
            <a:ext cx="8256525" cy="877758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Implementeer de nieuwe template van het Patiënten Informatie Formulier (PIF): de CCMO is </a:t>
            </a:r>
          </a:p>
          <a:p>
            <a:r>
              <a:rPr lang="nl-NL" sz="1400" dirty="0">
                <a:solidFill>
                  <a:schemeClr val="bg1"/>
                </a:solidFill>
              </a:rPr>
              <a:t>eindverantwoordelijk voor de implementatie van de aangepaste PIF, de DCRF biedt hierbij praktische </a:t>
            </a:r>
          </a:p>
          <a:p>
            <a:r>
              <a:rPr lang="nl-NL" sz="1400" dirty="0">
                <a:solidFill>
                  <a:schemeClr val="bg1"/>
                </a:solidFill>
              </a:rPr>
              <a:t>ondersteuning, bijvoorbeeld op het gebied van communicatie. 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F3B531D-3157-6113-AF64-CD826900AB93}"/>
              </a:ext>
            </a:extLst>
          </p:cNvPr>
          <p:cNvSpPr/>
          <p:nvPr/>
        </p:nvSpPr>
        <p:spPr>
          <a:xfrm>
            <a:off x="2932839" y="4826260"/>
            <a:ext cx="8256525" cy="877758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 Verbeter de toegankelijkheid van informatie over lopende-, toekomstige- en afgeronde studies voor patiënten, </a:t>
            </a:r>
          </a:p>
          <a:p>
            <a:r>
              <a:rPr lang="nl-NL" sz="1400" dirty="0">
                <a:solidFill>
                  <a:schemeClr val="bg1"/>
                </a:solidFill>
              </a:rPr>
              <a:t>hun naasten en algemeen publiek door het </a:t>
            </a:r>
            <a:r>
              <a:rPr lang="nl-NL" sz="1400" dirty="0" err="1">
                <a:solidFill>
                  <a:schemeClr val="bg1"/>
                </a:solidFill>
              </a:rPr>
              <a:t>doorontwikkelen</a:t>
            </a:r>
            <a:r>
              <a:rPr lang="nl-NL" sz="1400" dirty="0">
                <a:solidFill>
                  <a:schemeClr val="bg1"/>
                </a:solidFill>
              </a:rPr>
              <a:t> van </a:t>
            </a:r>
            <a:r>
              <a:rPr lang="nl-NL" sz="1400" b="1" dirty="0">
                <a:solidFill>
                  <a:schemeClr val="bg1"/>
                </a:solidFill>
              </a:rPr>
              <a:t>onderzoekmetmensen.nl  </a:t>
            </a:r>
            <a:r>
              <a:rPr lang="nl-NL" sz="1400" dirty="0">
                <a:solidFill>
                  <a:schemeClr val="bg1"/>
                </a:solidFill>
              </a:rPr>
              <a:t>(voorheen het Landelijk Trial Register) met begrijpelijke taal en duidelijke informatie over studies.  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21CCBB1-DFB2-2CD4-75FD-2746FFD3E434}"/>
              </a:ext>
            </a:extLst>
          </p:cNvPr>
          <p:cNvSpPr txBox="1"/>
          <p:nvPr/>
        </p:nvSpPr>
        <p:spPr>
          <a:xfrm>
            <a:off x="10067925" y="4034113"/>
            <a:ext cx="2454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00B050"/>
                </a:solidFill>
              </a:rPr>
              <a:t>GESTART!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23E39A4-0E39-AF8A-C118-CBA57226B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260319"/>
            <a:ext cx="7891916" cy="559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048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3E395E6-AF20-619D-5467-F67D80F88F70}"/>
              </a:ext>
            </a:extLst>
          </p:cNvPr>
          <p:cNvSpPr txBox="1"/>
          <p:nvPr/>
        </p:nvSpPr>
        <p:spPr>
          <a:xfrm>
            <a:off x="726308" y="629554"/>
            <a:ext cx="10463060" cy="87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Pijler III – </a:t>
            </a:r>
            <a:r>
              <a:rPr lang="nl-NL" sz="3200" b="1" dirty="0" err="1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Academic</a:t>
            </a:r>
            <a:r>
              <a:rPr lang="nl-NL" sz="3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Excellence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4F59CD2-40B5-2903-D1D8-261F5D0FFA93}"/>
              </a:ext>
            </a:extLst>
          </p:cNvPr>
          <p:cNvSpPr/>
          <p:nvPr/>
        </p:nvSpPr>
        <p:spPr>
          <a:xfrm>
            <a:off x="656370" y="2486025"/>
            <a:ext cx="1934432" cy="4019550"/>
          </a:xfrm>
          <a:prstGeom prst="rect">
            <a:avLst/>
          </a:prstGeom>
          <a:solidFill>
            <a:srgbClr val="0D6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Acties 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B744F530-23B5-B0D6-5E4F-5B8718352D58}"/>
              </a:ext>
            </a:extLst>
          </p:cNvPr>
          <p:cNvSpPr/>
          <p:nvPr/>
        </p:nvSpPr>
        <p:spPr>
          <a:xfrm>
            <a:off x="656369" y="1478576"/>
            <a:ext cx="1934432" cy="79789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Doelstelling </a:t>
            </a:r>
            <a:r>
              <a:rPr lang="nl-NL" dirty="0"/>
              <a:t>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9450F34-AE97-783C-4E37-790171CFEF0B}"/>
              </a:ext>
            </a:extLst>
          </p:cNvPr>
          <p:cNvSpPr/>
          <p:nvPr/>
        </p:nvSpPr>
        <p:spPr>
          <a:xfrm>
            <a:off x="2932843" y="1478576"/>
            <a:ext cx="8256525" cy="797899"/>
          </a:xfrm>
          <a:prstGeom prst="rect">
            <a:avLst/>
          </a:prstGeom>
          <a:solidFill>
            <a:srgbClr val="C0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Faciliteer de support voor (nieuwe) onderzoekersnetwerken maximaal in 2025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1AAC657-691F-0548-5033-DFFCF8264FE2}"/>
              </a:ext>
            </a:extLst>
          </p:cNvPr>
          <p:cNvSpPr/>
          <p:nvPr/>
        </p:nvSpPr>
        <p:spPr>
          <a:xfrm>
            <a:off x="2932843" y="24882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Inventariseer welke onderzoekersnetwerken reeds bestaan en welke organisatiestructuren zij hebben. </a:t>
            </a:r>
          </a:p>
          <a:p>
            <a:r>
              <a:rPr lang="nl-NL" sz="1400" dirty="0">
                <a:solidFill>
                  <a:schemeClr val="bg1"/>
                </a:solidFill>
              </a:rPr>
              <a:t>Definieer de benodigde randvoorwaarden voor duurzame resultaatgerichte netwerken.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0701CADB-D56D-1C41-DAFA-658D05515D60}"/>
              </a:ext>
            </a:extLst>
          </p:cNvPr>
          <p:cNvSpPr/>
          <p:nvPr/>
        </p:nvSpPr>
        <p:spPr>
          <a:xfrm>
            <a:off x="2932842" y="33264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Onderzoek welke overkoepelende activiteiten en specifieke kennisgebieden elk netwerk heeft en breng die </a:t>
            </a:r>
          </a:p>
          <a:p>
            <a:r>
              <a:rPr lang="nl-NL" sz="1400" dirty="0">
                <a:solidFill>
                  <a:schemeClr val="bg1"/>
                </a:solidFill>
              </a:rPr>
              <a:t>eventueel onder in een landelijke structuur of achter 1 loket.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F3B531D-3157-6113-AF64-CD826900AB93}"/>
              </a:ext>
            </a:extLst>
          </p:cNvPr>
          <p:cNvSpPr/>
          <p:nvPr/>
        </p:nvSpPr>
        <p:spPr>
          <a:xfrm>
            <a:off x="2932841" y="41646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Identificeer de best </a:t>
            </a:r>
            <a:r>
              <a:rPr lang="nl-NL" sz="1400" dirty="0" err="1">
                <a:solidFill>
                  <a:schemeClr val="bg1"/>
                </a:solidFill>
              </a:rPr>
              <a:t>practices</a:t>
            </a:r>
            <a:r>
              <a:rPr lang="nl-NL" sz="1400" dirty="0">
                <a:solidFill>
                  <a:schemeClr val="bg1"/>
                </a:solidFill>
              </a:rPr>
              <a:t> en </a:t>
            </a:r>
            <a:r>
              <a:rPr lang="nl-NL" sz="1400" dirty="0" err="1">
                <a:solidFill>
                  <a:schemeClr val="bg1"/>
                </a:solidFill>
              </a:rPr>
              <a:t>lessons</a:t>
            </a:r>
            <a:r>
              <a:rPr lang="nl-NL" sz="1400" dirty="0">
                <a:solidFill>
                  <a:schemeClr val="bg1"/>
                </a:solidFill>
              </a:rPr>
              <a:t> </a:t>
            </a:r>
            <a:r>
              <a:rPr lang="nl-NL" sz="1400" dirty="0" err="1">
                <a:solidFill>
                  <a:schemeClr val="bg1"/>
                </a:solidFill>
              </a:rPr>
              <a:t>learned</a:t>
            </a:r>
            <a:r>
              <a:rPr lang="nl-NL" sz="1400" dirty="0">
                <a:solidFill>
                  <a:schemeClr val="bg1"/>
                </a:solidFill>
              </a:rPr>
              <a:t> van de reeds bestaande onderzoekersnetwerken en </a:t>
            </a:r>
          </a:p>
          <a:p>
            <a:r>
              <a:rPr lang="nl-NL" sz="1400" dirty="0">
                <a:solidFill>
                  <a:schemeClr val="bg1"/>
                </a:solidFill>
              </a:rPr>
              <a:t>ontwikkel blauwdrukken van bestaande netwerken om de oprichting van nieuwe netwerken binnen de </a:t>
            </a:r>
          </a:p>
          <a:p>
            <a:r>
              <a:rPr lang="nl-NL" sz="1400" dirty="0" err="1">
                <a:solidFill>
                  <a:schemeClr val="bg1"/>
                </a:solidFill>
              </a:rPr>
              <a:t>onderzoeksgemeenschap</a:t>
            </a:r>
            <a:r>
              <a:rPr lang="nl-NL" sz="1400" dirty="0">
                <a:solidFill>
                  <a:schemeClr val="bg1"/>
                </a:solidFill>
              </a:rPr>
              <a:t> te stimuleren en faciliteren, zodat collectieve expertise benut kan worden. 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E070C7D4-8226-6E31-9C55-9D1557DCFFA7}"/>
              </a:ext>
            </a:extLst>
          </p:cNvPr>
          <p:cNvSpPr/>
          <p:nvPr/>
        </p:nvSpPr>
        <p:spPr>
          <a:xfrm>
            <a:off x="2932840" y="50028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Inventariseer waar behoefte is aan nieuwe netwerken en welke vorm deze netwerken moeten krijgen. Uit </a:t>
            </a:r>
          </a:p>
          <a:p>
            <a:r>
              <a:rPr lang="nl-NL" sz="1400" dirty="0">
                <a:solidFill>
                  <a:schemeClr val="bg1"/>
                </a:solidFill>
              </a:rPr>
              <a:t>deze inventarisatie kan voor sommige vakgebieden of instellingen ook volgen dat er een andere behoefte </a:t>
            </a:r>
          </a:p>
          <a:p>
            <a:r>
              <a:rPr lang="nl-NL" sz="1400" dirty="0">
                <a:solidFill>
                  <a:schemeClr val="bg1"/>
                </a:solidFill>
              </a:rPr>
              <a:t>bestaat, zoals het versterken van research support afdelingen of het inrichten van academische werkplaatsen.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50001C4-78F5-C050-4854-B05319B84B12}"/>
              </a:ext>
            </a:extLst>
          </p:cNvPr>
          <p:cNvSpPr/>
          <p:nvPr/>
        </p:nvSpPr>
        <p:spPr>
          <a:xfrm>
            <a:off x="2932839" y="5841026"/>
            <a:ext cx="8256525" cy="664549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400" dirty="0">
                <a:solidFill>
                  <a:schemeClr val="bg1"/>
                </a:solidFill>
              </a:rPr>
              <a:t>Onderzoek op welke wijze de </a:t>
            </a:r>
            <a:r>
              <a:rPr lang="nl-NL" sz="1400" dirty="0" err="1">
                <a:solidFill>
                  <a:schemeClr val="bg1"/>
                </a:solidFill>
              </a:rPr>
              <a:t>onderzoeksinfrastructuur</a:t>
            </a:r>
            <a:r>
              <a:rPr lang="nl-NL" sz="1400" dirty="0">
                <a:solidFill>
                  <a:schemeClr val="bg1"/>
                </a:solidFill>
              </a:rPr>
              <a:t> in Nederland moet worden ingericht om </a:t>
            </a:r>
          </a:p>
          <a:p>
            <a:r>
              <a:rPr lang="nl-NL" sz="1400" dirty="0">
                <a:solidFill>
                  <a:schemeClr val="bg1"/>
                </a:solidFill>
              </a:rPr>
              <a:t>onderzoekersnetwerken en lokale trialsbureaus maximaal te ondersteunen</a:t>
            </a:r>
          </a:p>
        </p:txBody>
      </p:sp>
    </p:spTree>
    <p:extLst>
      <p:ext uri="{BB962C8B-B14F-4D97-AF65-F5344CB8AC3E}">
        <p14:creationId xmlns:p14="http://schemas.microsoft.com/office/powerpoint/2010/main" val="599875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3E395E6-AF20-619D-5467-F67D80F88F70}"/>
              </a:ext>
            </a:extLst>
          </p:cNvPr>
          <p:cNvSpPr txBox="1"/>
          <p:nvPr/>
        </p:nvSpPr>
        <p:spPr>
          <a:xfrm>
            <a:off x="726308" y="629554"/>
            <a:ext cx="10463060" cy="87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D69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Vervolgstappen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29710A77-765A-1098-92D2-12B8F7AE4220}"/>
              </a:ext>
            </a:extLst>
          </p:cNvPr>
          <p:cNvSpPr/>
          <p:nvPr/>
        </p:nvSpPr>
        <p:spPr>
          <a:xfrm>
            <a:off x="726308" y="1736894"/>
            <a:ext cx="3102742" cy="1993694"/>
          </a:xfrm>
          <a:prstGeom prst="rect">
            <a:avLst/>
          </a:prstGeom>
          <a:solidFill>
            <a:srgbClr val="0D698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Werkgroepen</a:t>
            </a:r>
            <a:r>
              <a:rPr lang="nl-NL" dirty="0"/>
              <a:t> 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537432B-CA0F-3E2E-16A3-C848AFD3DE1D}"/>
              </a:ext>
            </a:extLst>
          </p:cNvPr>
          <p:cNvSpPr/>
          <p:nvPr/>
        </p:nvSpPr>
        <p:spPr>
          <a:xfrm>
            <a:off x="4654913" y="1769907"/>
            <a:ext cx="6070237" cy="529650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bg1"/>
                </a:solidFill>
              </a:rPr>
              <a:t>Voor iedere pijler worden een of meerdere werkgroepen opgezet</a:t>
            </a:r>
            <a:endParaRPr lang="nl-NL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5015DC15-63AB-8854-ADC7-F200DC518CDB}"/>
              </a:ext>
            </a:extLst>
          </p:cNvPr>
          <p:cNvSpPr/>
          <p:nvPr/>
        </p:nvSpPr>
        <p:spPr>
          <a:xfrm>
            <a:off x="4654913" y="2471724"/>
            <a:ext cx="6070237" cy="529650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bg1"/>
                </a:solidFill>
              </a:rPr>
              <a:t>Iedere werkgroep werkt een meer gedetailleerd plan uit van de verschillende acties, inclusief benodigde randvoorwaarden</a:t>
            </a: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BDF9FF82-247E-89E2-AFD4-1B690747371E}"/>
              </a:ext>
            </a:extLst>
          </p:cNvPr>
          <p:cNvSpPr/>
          <p:nvPr/>
        </p:nvSpPr>
        <p:spPr>
          <a:xfrm>
            <a:off x="4654913" y="3221121"/>
            <a:ext cx="6070237" cy="529650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bg1"/>
                </a:solidFill>
              </a:rPr>
              <a:t>In afstemming met het DCRF bestuur starten de werkgroepen met het uitvoeren van de geformuleerde acties 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C7020-8658-85A0-80C6-EF8EDCA52EC5}"/>
              </a:ext>
            </a:extLst>
          </p:cNvPr>
          <p:cNvSpPr/>
          <p:nvPr/>
        </p:nvSpPr>
        <p:spPr>
          <a:xfrm>
            <a:off x="4219574" y="1769907"/>
            <a:ext cx="447269" cy="529650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I.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C073D9B8-1092-9528-5EA5-A925A15709A3}"/>
              </a:ext>
            </a:extLst>
          </p:cNvPr>
          <p:cNvSpPr/>
          <p:nvPr/>
        </p:nvSpPr>
        <p:spPr>
          <a:xfrm>
            <a:off x="4219574" y="2471724"/>
            <a:ext cx="447269" cy="529650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II.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B486F199-2C7A-8318-44E4-AEBDEA8E0778}"/>
              </a:ext>
            </a:extLst>
          </p:cNvPr>
          <p:cNvSpPr/>
          <p:nvPr/>
        </p:nvSpPr>
        <p:spPr>
          <a:xfrm>
            <a:off x="4219574" y="3223753"/>
            <a:ext cx="447269" cy="529650"/>
          </a:xfrm>
          <a:prstGeom prst="rect">
            <a:avLst/>
          </a:prstGeom>
          <a:solidFill>
            <a:srgbClr val="0D698D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III.</a:t>
            </a:r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A9EDA921-304C-55E4-B490-C07AC0CA7C46}"/>
              </a:ext>
            </a:extLst>
          </p:cNvPr>
          <p:cNvSpPr/>
          <p:nvPr/>
        </p:nvSpPr>
        <p:spPr>
          <a:xfrm>
            <a:off x="726308" y="4234752"/>
            <a:ext cx="3102742" cy="199369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b="1" dirty="0"/>
              <a:t>Communicatie</a:t>
            </a:r>
            <a:r>
              <a:rPr lang="nl-NL" dirty="0"/>
              <a:t> 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AE0E0513-8584-9458-2B14-97C4838485D6}"/>
              </a:ext>
            </a:extLst>
          </p:cNvPr>
          <p:cNvSpPr/>
          <p:nvPr/>
        </p:nvSpPr>
        <p:spPr>
          <a:xfrm>
            <a:off x="4654913" y="4267765"/>
            <a:ext cx="6070237" cy="52965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bg1"/>
                </a:solidFill>
              </a:rPr>
              <a:t>Opzetten landingspagina voor het actieplan op de DCRF website  </a:t>
            </a:r>
            <a:r>
              <a:rPr lang="nl-NL" sz="10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Nationaal Actieplan Klinisch Onderzoek - Dutch </a:t>
            </a:r>
            <a:r>
              <a:rPr lang="nl-NL" sz="1050" dirty="0" err="1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Clinical</a:t>
            </a:r>
            <a:r>
              <a:rPr lang="nl-NL" sz="10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Research Foundation (dcrfonline.nl)</a:t>
            </a:r>
            <a:endParaRPr lang="nl-NL" sz="1050" dirty="0">
              <a:solidFill>
                <a:srgbClr val="0070C0"/>
              </a:solidFill>
            </a:endParaRPr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C0D4D028-0E74-BB8F-16AA-CB6BE6E2DFE4}"/>
              </a:ext>
            </a:extLst>
          </p:cNvPr>
          <p:cNvSpPr/>
          <p:nvPr/>
        </p:nvSpPr>
        <p:spPr>
          <a:xfrm>
            <a:off x="4654913" y="4969582"/>
            <a:ext cx="6070237" cy="52965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bg1"/>
                </a:solidFill>
              </a:rPr>
              <a:t>Ieder kwartaal wordt een update van het actieplan gedeeld via de gevestigde DCRF communicatiekanalen  </a:t>
            </a:r>
            <a:endParaRPr lang="nl-NL" dirty="0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1E9E22AA-99C9-AE18-A09E-2A39FBEBB3F1}"/>
              </a:ext>
            </a:extLst>
          </p:cNvPr>
          <p:cNvSpPr/>
          <p:nvPr/>
        </p:nvSpPr>
        <p:spPr>
          <a:xfrm>
            <a:off x="4654913" y="5698796"/>
            <a:ext cx="6070237" cy="52965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bg1"/>
                </a:solidFill>
              </a:rPr>
              <a:t>Er wordt daarnaast ingezet op het effectieve gebruik </a:t>
            </a:r>
          </a:p>
          <a:p>
            <a:r>
              <a:rPr lang="nl-NL" dirty="0">
                <a:solidFill>
                  <a:schemeClr val="bg1"/>
                </a:solidFill>
              </a:rPr>
              <a:t>van de communicatiekanalen van de betrokken veldpartijen</a:t>
            </a:r>
            <a:endParaRPr lang="nl-NL" dirty="0"/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3ADE10D5-DC8B-0005-37A4-9004900D6F0F}"/>
              </a:ext>
            </a:extLst>
          </p:cNvPr>
          <p:cNvSpPr/>
          <p:nvPr/>
        </p:nvSpPr>
        <p:spPr>
          <a:xfrm>
            <a:off x="4219574" y="4267765"/>
            <a:ext cx="447269" cy="52965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I.</a:t>
            </a:r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5D3CB6DA-18F5-6398-C26F-DB96277879DB}"/>
              </a:ext>
            </a:extLst>
          </p:cNvPr>
          <p:cNvSpPr/>
          <p:nvPr/>
        </p:nvSpPr>
        <p:spPr>
          <a:xfrm>
            <a:off x="4219574" y="4969582"/>
            <a:ext cx="447269" cy="529650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II.</a:t>
            </a:r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812264D1-BC40-510F-878A-DEFE9691C0E5}"/>
              </a:ext>
            </a:extLst>
          </p:cNvPr>
          <p:cNvSpPr/>
          <p:nvPr/>
        </p:nvSpPr>
        <p:spPr>
          <a:xfrm>
            <a:off x="4219574" y="5698796"/>
            <a:ext cx="447269" cy="532282"/>
          </a:xfrm>
          <a:prstGeom prst="rect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III.</a:t>
            </a:r>
          </a:p>
        </p:txBody>
      </p:sp>
    </p:spTree>
    <p:extLst>
      <p:ext uri="{BB962C8B-B14F-4D97-AF65-F5344CB8AC3E}">
        <p14:creationId xmlns:p14="http://schemas.microsoft.com/office/powerpoint/2010/main" val="33689911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3E395E6-AF20-619D-5467-F67D80F88F70}"/>
              </a:ext>
            </a:extLst>
          </p:cNvPr>
          <p:cNvSpPr txBox="1"/>
          <p:nvPr/>
        </p:nvSpPr>
        <p:spPr>
          <a:xfrm>
            <a:off x="605992" y="361283"/>
            <a:ext cx="7604557" cy="877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D698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325AE0F-37E4-FF0B-EFC2-DF62357E0052}"/>
              </a:ext>
            </a:extLst>
          </p:cNvPr>
          <p:cNvSpPr txBox="1"/>
          <p:nvPr/>
        </p:nvSpPr>
        <p:spPr>
          <a:xfrm>
            <a:off x="639853" y="583118"/>
            <a:ext cx="9607920" cy="69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l-NL" sz="2800" b="1" i="0" u="none" strike="noStrike" kern="1200" cap="none" spc="0" normalizeH="0" baseline="0" noProof="0" dirty="0">
              <a:ln>
                <a:noFill/>
              </a:ln>
              <a:solidFill>
                <a:srgbClr val="0D698D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F627FAD-9163-0048-099C-A8F799DD2214}"/>
              </a:ext>
            </a:extLst>
          </p:cNvPr>
          <p:cNvSpPr txBox="1"/>
          <p:nvPr/>
        </p:nvSpPr>
        <p:spPr>
          <a:xfrm>
            <a:off x="886499" y="2578091"/>
            <a:ext cx="9607920" cy="693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D698D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Vragen?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22B8D7-76AF-F050-822B-0AC3208E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126356"/>
            <a:ext cx="7251560" cy="429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8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ustom Desig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ZonMw presentatie">
  <a:themeElements>
    <a:clrScheme name="ZonMw Office">
      <a:dk1>
        <a:srgbClr val="000000"/>
      </a:dk1>
      <a:lt1>
        <a:srgbClr val="FFFFFF"/>
      </a:lt1>
      <a:dk2>
        <a:srgbClr val="004693"/>
      </a:dk2>
      <a:lt2>
        <a:srgbClr val="F2ECDA"/>
      </a:lt2>
      <a:accent1>
        <a:srgbClr val="00AAEA"/>
      </a:accent1>
      <a:accent2>
        <a:srgbClr val="61C0CB"/>
      </a:accent2>
      <a:accent3>
        <a:srgbClr val="89D79B"/>
      </a:accent3>
      <a:accent4>
        <a:srgbClr val="D90051"/>
      </a:accent4>
      <a:accent5>
        <a:srgbClr val="F0E300"/>
      </a:accent5>
      <a:accent6>
        <a:srgbClr val="B3E0E6"/>
      </a:accent6>
      <a:hlink>
        <a:srgbClr val="000000"/>
      </a:hlink>
      <a:folHlink>
        <a:srgbClr val="000000"/>
      </a:folHlink>
    </a:clrScheme>
    <a:fontScheme name="ZonMw Lettertype">
      <a:majorFont>
        <a:latin typeface="Montserrat Ligh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noAutofit/>
      </a:bodyPr>
      <a:lstStyle>
        <a:defPPr algn="l">
          <a:defRPr sz="1800" b="0" i="0" dirty="0" smtClean="0">
            <a:latin typeface="Montserrat Medium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ZonMw PowerPoint template.pptx" id="{079F9C5C-3AC9-476D-A478-0C1C907515BD}" vid="{8300DD0B-AA2D-4E70-B45C-A6D9FC5B3C25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A1AFC0505E494F92384B6B33D69A96" ma:contentTypeVersion="14" ma:contentTypeDescription="Een nieuw document maken." ma:contentTypeScope="" ma:versionID="b966e07cb0eaa319fce001d47e4c5a7f">
  <xsd:schema xmlns:xsd="http://www.w3.org/2001/XMLSchema" xmlns:xs="http://www.w3.org/2001/XMLSchema" xmlns:p="http://schemas.microsoft.com/office/2006/metadata/properties" xmlns:ns3="539efc9d-a1b9-493f-890b-7dc351dc8f4f" xmlns:ns4="e5076eff-de9a-4473-9449-ae40e073da19" targetNamespace="http://schemas.microsoft.com/office/2006/metadata/properties" ma:root="true" ma:fieldsID="0cce28f7dfe98b582a01bafbe64f2aa6" ns3:_="" ns4:_="">
    <xsd:import namespace="539efc9d-a1b9-493f-890b-7dc351dc8f4f"/>
    <xsd:import namespace="e5076eff-de9a-4473-9449-ae40e073da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efc9d-a1b9-493f-890b-7dc351dc8f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76eff-de9a-4473-9449-ae40e073da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39efc9d-a1b9-493f-890b-7dc351dc8f4f" xsi:nil="true"/>
  </documentManagement>
</p:properties>
</file>

<file path=customXml/itemProps1.xml><?xml version="1.0" encoding="utf-8"?>
<ds:datastoreItem xmlns:ds="http://schemas.openxmlformats.org/officeDocument/2006/customXml" ds:itemID="{87EA6C51-7D00-4B1E-BF54-6CE9E3AC97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9efc9d-a1b9-493f-890b-7dc351dc8f4f"/>
    <ds:schemaRef ds:uri="e5076eff-de9a-4473-9449-ae40e073da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FFA1F7-7A99-4572-AA98-5D07250FE1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B465DC-C9DA-4A7C-B2A0-EE92BA291D5F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e5076eff-de9a-4473-9449-ae40e073da19"/>
    <ds:schemaRef ds:uri="539efc9d-a1b9-493f-890b-7dc351dc8f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Breedbeeld</PresentationFormat>
  <Paragraphs>111</Paragraphs>
  <Slides>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21" baseType="lpstr">
      <vt:lpstr>Arial</vt:lpstr>
      <vt:lpstr>Calibri</vt:lpstr>
      <vt:lpstr>Montserrat</vt:lpstr>
      <vt:lpstr>Montserrat Light</vt:lpstr>
      <vt:lpstr>Montserrat Medium</vt:lpstr>
      <vt:lpstr>Montserrat SemiBold</vt:lpstr>
      <vt:lpstr>Open Sans</vt:lpstr>
      <vt:lpstr>Open Sans Bold</vt:lpstr>
      <vt:lpstr>Open Sans Light</vt:lpstr>
      <vt:lpstr>Wingdings</vt:lpstr>
      <vt:lpstr>Custom Design</vt:lpstr>
      <vt:lpstr>ZonMw 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Potjer, Joost</dc:creator>
  <cp:lastModifiedBy>Max-Mos, N.T.M. (Thera)</cp:lastModifiedBy>
  <cp:revision>14</cp:revision>
  <dcterms:created xsi:type="dcterms:W3CDTF">2023-02-15T14:21:17Z</dcterms:created>
  <dcterms:modified xsi:type="dcterms:W3CDTF">2024-09-02T17:16:50Z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0x01010008A1AFC0505E494F92384B6B33D69A96</vt:lpwstr>
  </property>
</Properties>
</file>